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8"/>
  </p:notesMasterIdLst>
  <p:sldIdLst>
    <p:sldId id="256" r:id="rId2"/>
    <p:sldId id="257" r:id="rId3"/>
    <p:sldId id="259" r:id="rId4"/>
    <p:sldId id="258" r:id="rId5"/>
    <p:sldId id="261" r:id="rId6"/>
    <p:sldId id="262" r:id="rId7"/>
    <p:sldId id="263" r:id="rId8"/>
    <p:sldId id="264" r:id="rId9"/>
    <p:sldId id="265" r:id="rId10"/>
    <p:sldId id="266" r:id="rId11"/>
    <p:sldId id="267" r:id="rId12"/>
    <p:sldId id="268" r:id="rId13"/>
    <p:sldId id="272" r:id="rId14"/>
    <p:sldId id="273" r:id="rId15"/>
    <p:sldId id="274" r:id="rId16"/>
    <p:sldId id="275" r:id="rId17"/>
    <p:sldId id="276" r:id="rId18"/>
    <p:sldId id="277" r:id="rId19"/>
    <p:sldId id="278" r:id="rId20"/>
    <p:sldId id="279" r:id="rId21"/>
    <p:sldId id="297" r:id="rId22"/>
    <p:sldId id="270" r:id="rId23"/>
    <p:sldId id="271" r:id="rId24"/>
    <p:sldId id="305" r:id="rId25"/>
    <p:sldId id="287" r:id="rId26"/>
    <p:sldId id="280" r:id="rId27"/>
    <p:sldId id="281" r:id="rId28"/>
    <p:sldId id="301" r:id="rId29"/>
    <p:sldId id="283" r:id="rId30"/>
    <p:sldId id="298" r:id="rId31"/>
    <p:sldId id="302" r:id="rId32"/>
    <p:sldId id="303" r:id="rId33"/>
    <p:sldId id="304" r:id="rId34"/>
    <p:sldId id="291" r:id="rId35"/>
    <p:sldId id="289" r:id="rId36"/>
    <p:sldId id="290"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D18E5-5D48-4DB9-8F76-87812F4EF85D}" v="268" dt="2022-03-14T09:07:53.082"/>
    <p1510:client id="{EEF2EC1A-9DAC-40B2-ACE3-541CCA47FB02}" v="4025" dt="2022-03-13T11:26:04.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94712" autoAdjust="0"/>
  </p:normalViewPr>
  <p:slideViewPr>
    <p:cSldViewPr snapToGrid="0">
      <p:cViewPr varScale="1">
        <p:scale>
          <a:sx n="79" d="100"/>
          <a:sy n="79" d="100"/>
        </p:scale>
        <p:origin x="80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Rosa" userId="160ebd4fdc994b88" providerId="LiveId" clId="{11CD18E5-5D48-4DB9-8F76-87812F4EF85D}"/>
    <pc:docChg chg="undo redo custSel addSld delSld modSld sldOrd">
      <pc:chgData name="Alessandro Rosa" userId="160ebd4fdc994b88" providerId="LiveId" clId="{11CD18E5-5D48-4DB9-8F76-87812F4EF85D}" dt="2022-03-14T09:13:00.491" v="3715" actId="1035"/>
      <pc:docMkLst>
        <pc:docMk/>
      </pc:docMkLst>
      <pc:sldChg chg="delSp modSp mod">
        <pc:chgData name="Alessandro Rosa" userId="160ebd4fdc994b88" providerId="LiveId" clId="{11CD18E5-5D48-4DB9-8F76-87812F4EF85D}" dt="2022-03-08T09:39:14.204" v="2153" actId="27636"/>
        <pc:sldMkLst>
          <pc:docMk/>
          <pc:sldMk cId="879986096" sldId="256"/>
        </pc:sldMkLst>
        <pc:spChg chg="mod">
          <ac:chgData name="Alessandro Rosa" userId="160ebd4fdc994b88" providerId="LiveId" clId="{11CD18E5-5D48-4DB9-8F76-87812F4EF85D}" dt="2022-03-08T09:39:14.204" v="2153" actId="27636"/>
          <ac:spMkLst>
            <pc:docMk/>
            <pc:sldMk cId="879986096" sldId="256"/>
            <ac:spMk id="2" creationId="{8BAF928B-4F53-4DC5-8292-F763FED024DB}"/>
          </ac:spMkLst>
        </pc:spChg>
        <pc:spChg chg="mod">
          <ac:chgData name="Alessandro Rosa" userId="160ebd4fdc994b88" providerId="LiveId" clId="{11CD18E5-5D48-4DB9-8F76-87812F4EF85D}" dt="2022-03-08T09:38:55.259" v="2147" actId="404"/>
          <ac:spMkLst>
            <pc:docMk/>
            <pc:sldMk cId="879986096" sldId="256"/>
            <ac:spMk id="3" creationId="{618CADC3-F569-471D-A79B-A8AB6B2D6507}"/>
          </ac:spMkLst>
        </pc:spChg>
        <pc:spChg chg="del">
          <ac:chgData name="Alessandro Rosa" userId="160ebd4fdc994b88" providerId="LiveId" clId="{11CD18E5-5D48-4DB9-8F76-87812F4EF85D}" dt="2022-03-07T11:14:13.603" v="1638"/>
          <ac:spMkLst>
            <pc:docMk/>
            <pc:sldMk cId="879986096" sldId="256"/>
            <ac:spMk id="4" creationId="{7A2452E1-A008-4309-B144-3ECD5A7B5640}"/>
          </ac:spMkLst>
        </pc:spChg>
        <pc:spChg chg="mod">
          <ac:chgData name="Alessandro Rosa" userId="160ebd4fdc994b88" providerId="LiveId" clId="{11CD18E5-5D48-4DB9-8F76-87812F4EF85D}" dt="2022-03-07T11:15:19.368" v="1683" actId="1076"/>
          <ac:spMkLst>
            <pc:docMk/>
            <pc:sldMk cId="879986096" sldId="256"/>
            <ac:spMk id="5" creationId="{49DD744F-7C7F-4AD7-942C-153F11F9EE42}"/>
          </ac:spMkLst>
        </pc:spChg>
      </pc:sldChg>
      <pc:sldChg chg="delSp modSp">
        <pc:chgData name="Alessandro Rosa" userId="160ebd4fdc994b88" providerId="LiveId" clId="{11CD18E5-5D48-4DB9-8F76-87812F4EF85D}" dt="2022-03-14T08:51:10.064" v="3564" actId="20577"/>
        <pc:sldMkLst>
          <pc:docMk/>
          <pc:sldMk cId="2632684367" sldId="257"/>
        </pc:sldMkLst>
        <pc:spChg chg="del">
          <ac:chgData name="Alessandro Rosa" userId="160ebd4fdc994b88" providerId="LiveId" clId="{11CD18E5-5D48-4DB9-8F76-87812F4EF85D}" dt="2022-03-07T11:14:13.603" v="1638"/>
          <ac:spMkLst>
            <pc:docMk/>
            <pc:sldMk cId="2632684367" sldId="257"/>
            <ac:spMk id="3" creationId="{A77C7AD5-8E7C-42EB-97B3-7A6383E45E48}"/>
          </ac:spMkLst>
        </pc:spChg>
        <pc:graphicFrameChg chg="mod">
          <ac:chgData name="Alessandro Rosa" userId="160ebd4fdc994b88" providerId="LiveId" clId="{11CD18E5-5D48-4DB9-8F76-87812F4EF85D}" dt="2022-03-14T08:51:10.064" v="3564" actId="20577"/>
          <ac:graphicFrameMkLst>
            <pc:docMk/>
            <pc:sldMk cId="2632684367" sldId="257"/>
            <ac:graphicFrameMk id="5" creationId="{E2182962-2E3A-4374-BAD0-801AF0F6BF84}"/>
          </ac:graphicFrameMkLst>
        </pc:graphicFrameChg>
      </pc:sldChg>
      <pc:sldChg chg="delSp modSp">
        <pc:chgData name="Alessandro Rosa" userId="160ebd4fdc994b88" providerId="LiveId" clId="{11CD18E5-5D48-4DB9-8F76-87812F4EF85D}" dt="2022-03-07T11:50:26.301" v="1981" actId="20577"/>
        <pc:sldMkLst>
          <pc:docMk/>
          <pc:sldMk cId="2216496816" sldId="258"/>
        </pc:sldMkLst>
        <pc:spChg chg="del">
          <ac:chgData name="Alessandro Rosa" userId="160ebd4fdc994b88" providerId="LiveId" clId="{11CD18E5-5D48-4DB9-8F76-87812F4EF85D}" dt="2022-03-07T11:14:13.603" v="1638"/>
          <ac:spMkLst>
            <pc:docMk/>
            <pc:sldMk cId="2216496816" sldId="258"/>
            <ac:spMk id="3" creationId="{3FC387ED-F717-4D2D-BF6D-204C55990636}"/>
          </ac:spMkLst>
        </pc:spChg>
        <pc:graphicFrameChg chg="mod">
          <ac:chgData name="Alessandro Rosa" userId="160ebd4fdc994b88" providerId="LiveId" clId="{11CD18E5-5D48-4DB9-8F76-87812F4EF85D}" dt="2022-03-07T11:50:26.301" v="1981" actId="20577"/>
          <ac:graphicFrameMkLst>
            <pc:docMk/>
            <pc:sldMk cId="2216496816" sldId="258"/>
            <ac:graphicFrameMk id="5" creationId="{E2182962-2E3A-4374-BAD0-801AF0F6BF84}"/>
          </ac:graphicFrameMkLst>
        </pc:graphicFrameChg>
      </pc:sldChg>
      <pc:sldChg chg="delSp modSp mod">
        <pc:chgData name="Alessandro Rosa" userId="160ebd4fdc994b88" providerId="LiveId" clId="{11CD18E5-5D48-4DB9-8F76-87812F4EF85D}" dt="2022-03-08T09:39:47.118" v="2157" actId="404"/>
        <pc:sldMkLst>
          <pc:docMk/>
          <pc:sldMk cId="3708891311" sldId="259"/>
        </pc:sldMkLst>
        <pc:spChg chg="del">
          <ac:chgData name="Alessandro Rosa" userId="160ebd4fdc994b88" providerId="LiveId" clId="{11CD18E5-5D48-4DB9-8F76-87812F4EF85D}" dt="2022-03-07T11:14:13.603" v="1638"/>
          <ac:spMkLst>
            <pc:docMk/>
            <pc:sldMk cId="3708891311" sldId="259"/>
            <ac:spMk id="3" creationId="{22DE024C-5654-4B1D-8DA0-ED2DCD37DA5D}"/>
          </ac:spMkLst>
        </pc:spChg>
        <pc:graphicFrameChg chg="modGraphic">
          <ac:chgData name="Alessandro Rosa" userId="160ebd4fdc994b88" providerId="LiveId" clId="{11CD18E5-5D48-4DB9-8F76-87812F4EF85D}" dt="2022-03-08T09:39:47.118" v="2157" actId="404"/>
          <ac:graphicFrameMkLst>
            <pc:docMk/>
            <pc:sldMk cId="3708891311" sldId="259"/>
            <ac:graphicFrameMk id="166" creationId="{E2182962-2E3A-4374-BAD0-801AF0F6BF84}"/>
          </ac:graphicFrameMkLst>
        </pc:graphicFrameChg>
      </pc:sldChg>
      <pc:sldChg chg="delSp modSp mod">
        <pc:chgData name="Alessandro Rosa" userId="160ebd4fdc994b88" providerId="LiveId" clId="{11CD18E5-5D48-4DB9-8F76-87812F4EF85D}" dt="2022-03-08T09:40:56.067" v="2166" actId="255"/>
        <pc:sldMkLst>
          <pc:docMk/>
          <pc:sldMk cId="3279783836" sldId="260"/>
        </pc:sldMkLst>
        <pc:spChg chg="del">
          <ac:chgData name="Alessandro Rosa" userId="160ebd4fdc994b88" providerId="LiveId" clId="{11CD18E5-5D48-4DB9-8F76-87812F4EF85D}" dt="2022-03-07T11:14:13.603" v="1638"/>
          <ac:spMkLst>
            <pc:docMk/>
            <pc:sldMk cId="3279783836" sldId="260"/>
            <ac:spMk id="3" creationId="{DF78859D-93F2-45CC-9738-C73E623B55AE}"/>
          </ac:spMkLst>
        </pc:spChg>
        <pc:graphicFrameChg chg="mod modGraphic">
          <ac:chgData name="Alessandro Rosa" userId="160ebd4fdc994b88" providerId="LiveId" clId="{11CD18E5-5D48-4DB9-8F76-87812F4EF85D}" dt="2022-03-08T09:40:56.067" v="2166" actId="255"/>
          <ac:graphicFrameMkLst>
            <pc:docMk/>
            <pc:sldMk cId="3279783836" sldId="260"/>
            <ac:graphicFrameMk id="5" creationId="{E2182962-2E3A-4374-BAD0-801AF0F6BF84}"/>
          </ac:graphicFrameMkLst>
        </pc:graphicFrameChg>
      </pc:sldChg>
      <pc:sldChg chg="delSp modSp mod">
        <pc:chgData name="Alessandro Rosa" userId="160ebd4fdc994b88" providerId="LiveId" clId="{11CD18E5-5D48-4DB9-8F76-87812F4EF85D}" dt="2022-03-08T09:41:17.757" v="2179" actId="14100"/>
        <pc:sldMkLst>
          <pc:docMk/>
          <pc:sldMk cId="4167670913" sldId="261"/>
        </pc:sldMkLst>
        <pc:spChg chg="del">
          <ac:chgData name="Alessandro Rosa" userId="160ebd4fdc994b88" providerId="LiveId" clId="{11CD18E5-5D48-4DB9-8F76-87812F4EF85D}" dt="2022-03-07T11:14:13.603" v="1638"/>
          <ac:spMkLst>
            <pc:docMk/>
            <pc:sldMk cId="4167670913" sldId="261"/>
            <ac:spMk id="2" creationId="{7ACE8490-E8AC-47F0-AB81-304D610DB555}"/>
          </ac:spMkLst>
        </pc:spChg>
        <pc:spChg chg="mod">
          <ac:chgData name="Alessandro Rosa" userId="160ebd4fdc994b88" providerId="LiveId" clId="{11CD18E5-5D48-4DB9-8F76-87812F4EF85D}" dt="2022-03-08T09:41:17.757" v="2179" actId="14100"/>
          <ac:spMkLst>
            <pc:docMk/>
            <pc:sldMk cId="4167670913" sldId="261"/>
            <ac:spMk id="6" creationId="{6E8A94F5-E6B6-4AAC-AF0E-FE51F14A9EED}"/>
          </ac:spMkLst>
        </pc:spChg>
      </pc:sldChg>
      <pc:sldChg chg="delSp modSp mod">
        <pc:chgData name="Alessandro Rosa" userId="160ebd4fdc994b88" providerId="LiveId" clId="{11CD18E5-5D48-4DB9-8F76-87812F4EF85D}" dt="2022-03-14T08:53:19.772" v="3613" actId="20577"/>
        <pc:sldMkLst>
          <pc:docMk/>
          <pc:sldMk cId="3215937652" sldId="262"/>
        </pc:sldMkLst>
        <pc:spChg chg="del">
          <ac:chgData name="Alessandro Rosa" userId="160ebd4fdc994b88" providerId="LiveId" clId="{11CD18E5-5D48-4DB9-8F76-87812F4EF85D}" dt="2022-03-07T11:14:13.603" v="1638"/>
          <ac:spMkLst>
            <pc:docMk/>
            <pc:sldMk cId="3215937652" sldId="262"/>
            <ac:spMk id="2" creationId="{C4C6D996-85F3-41AD-8501-B6DDB2D56D2A}"/>
          </ac:spMkLst>
        </pc:spChg>
        <pc:graphicFrameChg chg="mod">
          <ac:chgData name="Alessandro Rosa" userId="160ebd4fdc994b88" providerId="LiveId" clId="{11CD18E5-5D48-4DB9-8F76-87812F4EF85D}" dt="2022-03-14T08:53:19.772" v="3613" actId="20577"/>
          <ac:graphicFrameMkLst>
            <pc:docMk/>
            <pc:sldMk cId="3215937652" sldId="262"/>
            <ac:graphicFrameMk id="8" creationId="{DE15D8B4-D2B3-4212-BE50-F974330EDCB1}"/>
          </ac:graphicFrameMkLst>
        </pc:graphicFrameChg>
        <pc:picChg chg="mod">
          <ac:chgData name="Alessandro Rosa" userId="160ebd4fdc994b88" providerId="LiveId" clId="{11CD18E5-5D48-4DB9-8F76-87812F4EF85D}" dt="2022-03-07T11:15:31.028" v="1685" actId="1076"/>
          <ac:picMkLst>
            <pc:docMk/>
            <pc:sldMk cId="3215937652" sldId="262"/>
            <ac:picMk id="10" creationId="{53E730B8-FEC7-4EE6-8F4C-825010E1114C}"/>
          </ac:picMkLst>
        </pc:picChg>
      </pc:sldChg>
      <pc:sldChg chg="addSp delSp modSp mod">
        <pc:chgData name="Alessandro Rosa" userId="160ebd4fdc994b88" providerId="LiveId" clId="{11CD18E5-5D48-4DB9-8F76-87812F4EF85D}" dt="2022-03-08T09:46:05.178" v="2270" actId="1076"/>
        <pc:sldMkLst>
          <pc:docMk/>
          <pc:sldMk cId="2626214501" sldId="263"/>
        </pc:sldMkLst>
        <pc:spChg chg="del">
          <ac:chgData name="Alessandro Rosa" userId="160ebd4fdc994b88" providerId="LiveId" clId="{11CD18E5-5D48-4DB9-8F76-87812F4EF85D}" dt="2022-03-07T11:14:13.603" v="1638"/>
          <ac:spMkLst>
            <pc:docMk/>
            <pc:sldMk cId="2626214501" sldId="263"/>
            <ac:spMk id="2" creationId="{8684DF28-E946-4F7E-BE2C-C698A1451F06}"/>
          </ac:spMkLst>
        </pc:spChg>
        <pc:graphicFrameChg chg="mod modGraphic">
          <ac:chgData name="Alessandro Rosa" userId="160ebd4fdc994b88" providerId="LiveId" clId="{11CD18E5-5D48-4DB9-8F76-87812F4EF85D}" dt="2022-03-08T09:45:42.707" v="2268" actId="313"/>
          <ac:graphicFrameMkLst>
            <pc:docMk/>
            <pc:sldMk cId="2626214501" sldId="263"/>
            <ac:graphicFrameMk id="8" creationId="{DE15D8B4-D2B3-4212-BE50-F974330EDCB1}"/>
          </ac:graphicFrameMkLst>
        </pc:graphicFrameChg>
        <pc:picChg chg="mod">
          <ac:chgData name="Alessandro Rosa" userId="160ebd4fdc994b88" providerId="LiveId" clId="{11CD18E5-5D48-4DB9-8F76-87812F4EF85D}" dt="2022-03-08T09:46:05.178" v="2270" actId="1076"/>
          <ac:picMkLst>
            <pc:docMk/>
            <pc:sldMk cId="2626214501" sldId="263"/>
            <ac:picMk id="3" creationId="{CFDF7F52-D182-4B3F-B07E-314FDA3462EB}"/>
          </ac:picMkLst>
        </pc:picChg>
        <pc:picChg chg="add mod">
          <ac:chgData name="Alessandro Rosa" userId="160ebd4fdc994b88" providerId="LiveId" clId="{11CD18E5-5D48-4DB9-8F76-87812F4EF85D}" dt="2022-03-08T09:45:00.770" v="2238" actId="1076"/>
          <ac:picMkLst>
            <pc:docMk/>
            <pc:sldMk cId="2626214501" sldId="263"/>
            <ac:picMk id="7" creationId="{F48EB650-D28C-4D30-9FD8-A032E509C04D}"/>
          </ac:picMkLst>
        </pc:picChg>
      </pc:sldChg>
      <pc:sldChg chg="addSp delSp modSp mod">
        <pc:chgData name="Alessandro Rosa" userId="160ebd4fdc994b88" providerId="LiveId" clId="{11CD18E5-5D48-4DB9-8F76-87812F4EF85D}" dt="2022-03-08T09:47:40.550" v="2280" actId="255"/>
        <pc:sldMkLst>
          <pc:docMk/>
          <pc:sldMk cId="1568636257" sldId="264"/>
        </pc:sldMkLst>
        <pc:spChg chg="mod">
          <ac:chgData name="Alessandro Rosa" userId="160ebd4fdc994b88" providerId="LiveId" clId="{11CD18E5-5D48-4DB9-8F76-87812F4EF85D}" dt="2022-03-07T10:02:11.700" v="776" actId="26606"/>
          <ac:spMkLst>
            <pc:docMk/>
            <pc:sldMk cId="1568636257" sldId="264"/>
            <ac:spMk id="2" creationId="{8BAF928B-4F53-4DC5-8292-F763FED024DB}"/>
          </ac:spMkLst>
        </pc:spChg>
        <pc:spChg chg="del">
          <ac:chgData name="Alessandro Rosa" userId="160ebd4fdc994b88" providerId="LiveId" clId="{11CD18E5-5D48-4DB9-8F76-87812F4EF85D}" dt="2022-03-07T11:14:13.603" v="1638"/>
          <ac:spMkLst>
            <pc:docMk/>
            <pc:sldMk cId="1568636257" sldId="264"/>
            <ac:spMk id="3" creationId="{BF2B6F7C-F142-466A-A453-7928D101B132}"/>
          </ac:spMkLst>
        </pc:spChg>
        <pc:spChg chg="add del">
          <ac:chgData name="Alessandro Rosa" userId="160ebd4fdc994b88" providerId="LiveId" clId="{11CD18E5-5D48-4DB9-8F76-87812F4EF85D}" dt="2022-03-07T10:02:12.247" v="777" actId="26606"/>
          <ac:spMkLst>
            <pc:docMk/>
            <pc:sldMk cId="1568636257" sldId="264"/>
            <ac:spMk id="110" creationId="{47FC6A8B-34F9-40FB-AA2D-E34168F52850}"/>
          </ac:spMkLst>
        </pc:spChg>
        <pc:spChg chg="add del">
          <ac:chgData name="Alessandro Rosa" userId="160ebd4fdc994b88" providerId="LiveId" clId="{11CD18E5-5D48-4DB9-8F76-87812F4EF85D}" dt="2022-03-07T10:02:11.700" v="776" actId="26606"/>
          <ac:spMkLst>
            <pc:docMk/>
            <pc:sldMk cId="1568636257" sldId="264"/>
            <ac:spMk id="118" creationId="{47FC6A8B-34F9-40FB-AA2D-E34168F52850}"/>
          </ac:spMkLst>
        </pc:spChg>
        <pc:spChg chg="add del">
          <ac:chgData name="Alessandro Rosa" userId="160ebd4fdc994b88" providerId="LiveId" clId="{11CD18E5-5D48-4DB9-8F76-87812F4EF85D}" dt="2022-03-07T10:02:11.700" v="776" actId="26606"/>
          <ac:spMkLst>
            <pc:docMk/>
            <pc:sldMk cId="1568636257" sldId="264"/>
            <ac:spMk id="120" creationId="{1EC86DB4-572A-4F71-AF8A-2395B4CA779F}"/>
          </ac:spMkLst>
        </pc:spChg>
        <pc:spChg chg="add del">
          <ac:chgData name="Alessandro Rosa" userId="160ebd4fdc994b88" providerId="LiveId" clId="{11CD18E5-5D48-4DB9-8F76-87812F4EF85D}" dt="2022-03-07T10:02:11.700" v="776" actId="26606"/>
          <ac:spMkLst>
            <pc:docMk/>
            <pc:sldMk cId="1568636257" sldId="264"/>
            <ac:spMk id="122" creationId="{71BA53A4-C4B7-4189-9FC1-6350B1AB5DFE}"/>
          </ac:spMkLst>
        </pc:spChg>
        <pc:spChg chg="add del">
          <ac:chgData name="Alessandro Rosa" userId="160ebd4fdc994b88" providerId="LiveId" clId="{11CD18E5-5D48-4DB9-8F76-87812F4EF85D}" dt="2022-03-07T10:02:11.700" v="776" actId="26606"/>
          <ac:spMkLst>
            <pc:docMk/>
            <pc:sldMk cId="1568636257" sldId="264"/>
            <ac:spMk id="124" creationId="{5558AD6E-B070-4640-AA07-87E208983ED8}"/>
          </ac:spMkLst>
        </pc:spChg>
        <pc:spChg chg="add del">
          <ac:chgData name="Alessandro Rosa" userId="160ebd4fdc994b88" providerId="LiveId" clId="{11CD18E5-5D48-4DB9-8F76-87812F4EF85D}" dt="2022-03-07T10:02:11.700" v="776" actId="26606"/>
          <ac:spMkLst>
            <pc:docMk/>
            <pc:sldMk cId="1568636257" sldId="264"/>
            <ac:spMk id="126" creationId="{36ACFB69-D148-449E-AC5A-C55AA20A7F7F}"/>
          </ac:spMkLst>
        </pc:spChg>
        <pc:spChg chg="add">
          <ac:chgData name="Alessandro Rosa" userId="160ebd4fdc994b88" providerId="LiveId" clId="{11CD18E5-5D48-4DB9-8F76-87812F4EF85D}" dt="2022-03-07T10:02:12.247" v="777" actId="26606"/>
          <ac:spMkLst>
            <pc:docMk/>
            <pc:sldMk cId="1568636257" sldId="264"/>
            <ac:spMk id="129" creationId="{47FC6A8B-34F9-40FB-AA2D-E34168F52850}"/>
          </ac:spMkLst>
        </pc:spChg>
        <pc:grpChg chg="add del">
          <ac:chgData name="Alessandro Rosa" userId="160ebd4fdc994b88" providerId="LiveId" clId="{11CD18E5-5D48-4DB9-8F76-87812F4EF85D}" dt="2022-03-07T10:02:12.247" v="777" actId="26606"/>
          <ac:grpSpMkLst>
            <pc:docMk/>
            <pc:sldMk cId="1568636257" sldId="264"/>
            <ac:grpSpMk id="111" creationId="{D4D684F8-91BF-481C-A965-722756A383D0}"/>
          </ac:grpSpMkLst>
        </pc:grpChg>
        <pc:grpChg chg="add">
          <ac:chgData name="Alessandro Rosa" userId="160ebd4fdc994b88" providerId="LiveId" clId="{11CD18E5-5D48-4DB9-8F76-87812F4EF85D}" dt="2022-03-07T10:02:12.247" v="777" actId="26606"/>
          <ac:grpSpMkLst>
            <pc:docMk/>
            <pc:sldMk cId="1568636257" sldId="264"/>
            <ac:grpSpMk id="130" creationId="{D4D684F8-91BF-481C-A965-722756A383D0}"/>
          </ac:grpSpMkLst>
        </pc:grpChg>
        <pc:graphicFrameChg chg="mod modGraphic">
          <ac:chgData name="Alessandro Rosa" userId="160ebd4fdc994b88" providerId="LiveId" clId="{11CD18E5-5D48-4DB9-8F76-87812F4EF85D}" dt="2022-03-08T09:47:40.550" v="2280" actId="255"/>
          <ac:graphicFrameMkLst>
            <pc:docMk/>
            <pc:sldMk cId="1568636257" sldId="264"/>
            <ac:graphicFrameMk id="5" creationId="{E2182962-2E3A-4374-BAD0-801AF0F6BF84}"/>
          </ac:graphicFrameMkLst>
        </pc:graphicFrameChg>
        <pc:cxnChg chg="add del">
          <ac:chgData name="Alessandro Rosa" userId="160ebd4fdc994b88" providerId="LiveId" clId="{11CD18E5-5D48-4DB9-8F76-87812F4EF85D}" dt="2022-03-07T10:02:12.247" v="777" actId="26606"/>
          <ac:cxnSpMkLst>
            <pc:docMk/>
            <pc:sldMk cId="1568636257" sldId="264"/>
            <ac:cxnSpMk id="109" creationId="{430127AE-B29E-4FDF-99D2-A2F1E7003F74}"/>
          </ac:cxnSpMkLst>
        </pc:cxnChg>
        <pc:cxnChg chg="add del">
          <ac:chgData name="Alessandro Rosa" userId="160ebd4fdc994b88" providerId="LiveId" clId="{11CD18E5-5D48-4DB9-8F76-87812F4EF85D}" dt="2022-03-07T10:02:11.700" v="776" actId="26606"/>
          <ac:cxnSpMkLst>
            <pc:docMk/>
            <pc:sldMk cId="1568636257" sldId="264"/>
            <ac:cxnSpMk id="116" creationId="{430127AE-B29E-4FDF-99D2-A2F1E7003F74}"/>
          </ac:cxnSpMkLst>
        </pc:cxnChg>
        <pc:cxnChg chg="add">
          <ac:chgData name="Alessandro Rosa" userId="160ebd4fdc994b88" providerId="LiveId" clId="{11CD18E5-5D48-4DB9-8F76-87812F4EF85D}" dt="2022-03-07T10:02:12.247" v="777" actId="26606"/>
          <ac:cxnSpMkLst>
            <pc:docMk/>
            <pc:sldMk cId="1568636257" sldId="264"/>
            <ac:cxnSpMk id="128" creationId="{430127AE-B29E-4FDF-99D2-A2F1E7003F74}"/>
          </ac:cxnSpMkLst>
        </pc:cxnChg>
      </pc:sldChg>
      <pc:sldChg chg="delSp modSp mod">
        <pc:chgData name="Alessandro Rosa" userId="160ebd4fdc994b88" providerId="LiveId" clId="{11CD18E5-5D48-4DB9-8F76-87812F4EF85D}" dt="2022-03-08T09:53:52.377" v="2512" actId="20577"/>
        <pc:sldMkLst>
          <pc:docMk/>
          <pc:sldMk cId="1878539581" sldId="265"/>
        </pc:sldMkLst>
        <pc:spChg chg="del">
          <ac:chgData name="Alessandro Rosa" userId="160ebd4fdc994b88" providerId="LiveId" clId="{11CD18E5-5D48-4DB9-8F76-87812F4EF85D}" dt="2022-03-07T11:14:13.603" v="1638"/>
          <ac:spMkLst>
            <pc:docMk/>
            <pc:sldMk cId="1878539581" sldId="265"/>
            <ac:spMk id="3" creationId="{22096044-4DAA-4DBD-B055-D3F96AA6CD50}"/>
          </ac:spMkLst>
        </pc:spChg>
        <pc:graphicFrameChg chg="mod">
          <ac:chgData name="Alessandro Rosa" userId="160ebd4fdc994b88" providerId="LiveId" clId="{11CD18E5-5D48-4DB9-8F76-87812F4EF85D}" dt="2022-03-08T09:53:52.377" v="2512" actId="20577"/>
          <ac:graphicFrameMkLst>
            <pc:docMk/>
            <pc:sldMk cId="1878539581" sldId="265"/>
            <ac:graphicFrameMk id="8" creationId="{E21EABAD-6B6A-469C-9E24-44755AEC56BB}"/>
          </ac:graphicFrameMkLst>
        </pc:graphicFrameChg>
      </pc:sldChg>
      <pc:sldChg chg="addSp delSp modSp mod">
        <pc:chgData name="Alessandro Rosa" userId="160ebd4fdc994b88" providerId="LiveId" clId="{11CD18E5-5D48-4DB9-8F76-87812F4EF85D}" dt="2022-03-14T09:07:35.272" v="3678"/>
        <pc:sldMkLst>
          <pc:docMk/>
          <pc:sldMk cId="1703264399" sldId="266"/>
        </pc:sldMkLst>
        <pc:spChg chg="add mod">
          <ac:chgData name="Alessandro Rosa" userId="160ebd4fdc994b88" providerId="LiveId" clId="{11CD18E5-5D48-4DB9-8F76-87812F4EF85D}" dt="2022-03-08T09:55:12.930" v="2537" actId="1076"/>
          <ac:spMkLst>
            <pc:docMk/>
            <pc:sldMk cId="1703264399" sldId="266"/>
            <ac:spMk id="3" creationId="{2B87D99F-07EC-48E5-A409-1CBEE65C2B53}"/>
          </ac:spMkLst>
        </pc:spChg>
        <pc:spChg chg="del">
          <ac:chgData name="Alessandro Rosa" userId="160ebd4fdc994b88" providerId="LiveId" clId="{11CD18E5-5D48-4DB9-8F76-87812F4EF85D}" dt="2022-03-07T11:14:13.603" v="1638"/>
          <ac:spMkLst>
            <pc:docMk/>
            <pc:sldMk cId="1703264399" sldId="266"/>
            <ac:spMk id="3" creationId="{C8D51CE4-E3ED-42EC-8B71-D929629C4404}"/>
          </ac:spMkLst>
        </pc:spChg>
        <pc:graphicFrameChg chg="mod modGraphic">
          <ac:chgData name="Alessandro Rosa" userId="160ebd4fdc994b88" providerId="LiveId" clId="{11CD18E5-5D48-4DB9-8F76-87812F4EF85D}" dt="2022-03-14T09:07:35.272" v="3678"/>
          <ac:graphicFrameMkLst>
            <pc:docMk/>
            <pc:sldMk cId="1703264399" sldId="266"/>
            <ac:graphicFrameMk id="8" creationId="{E21EABAD-6B6A-469C-9E24-44755AEC56BB}"/>
          </ac:graphicFrameMkLst>
        </pc:graphicFrameChg>
        <pc:cxnChg chg="del mod">
          <ac:chgData name="Alessandro Rosa" userId="160ebd4fdc994b88" providerId="LiveId" clId="{11CD18E5-5D48-4DB9-8F76-87812F4EF85D}" dt="2022-03-08T09:55:03.382" v="2535" actId="478"/>
          <ac:cxnSpMkLst>
            <pc:docMk/>
            <pc:sldMk cId="1703264399" sldId="266"/>
            <ac:cxnSpMk id="6" creationId="{D098054A-2BDB-44F5-B4DD-E382BE2B6B1D}"/>
          </ac:cxnSpMkLst>
        </pc:cxnChg>
      </pc:sldChg>
      <pc:sldChg chg="addSp delSp modSp mod">
        <pc:chgData name="Alessandro Rosa" userId="160ebd4fdc994b88" providerId="LiveId" clId="{11CD18E5-5D48-4DB9-8F76-87812F4EF85D}" dt="2022-03-14T09:07:53.082" v="3682" actId="20577"/>
        <pc:sldMkLst>
          <pc:docMk/>
          <pc:sldMk cId="3419451361" sldId="267"/>
        </pc:sldMkLst>
        <pc:spChg chg="mod">
          <ac:chgData name="Alessandro Rosa" userId="160ebd4fdc994b88" providerId="LiveId" clId="{11CD18E5-5D48-4DB9-8F76-87812F4EF85D}" dt="2022-03-07T10:02:38.827" v="778" actId="26606"/>
          <ac:spMkLst>
            <pc:docMk/>
            <pc:sldMk cId="3419451361" sldId="267"/>
            <ac:spMk id="2" creationId="{8BAF928B-4F53-4DC5-8292-F763FED024DB}"/>
          </ac:spMkLst>
        </pc:spChg>
        <pc:spChg chg="del">
          <ac:chgData name="Alessandro Rosa" userId="160ebd4fdc994b88" providerId="LiveId" clId="{11CD18E5-5D48-4DB9-8F76-87812F4EF85D}" dt="2022-03-07T11:14:13.603" v="1638"/>
          <ac:spMkLst>
            <pc:docMk/>
            <pc:sldMk cId="3419451361" sldId="267"/>
            <ac:spMk id="3" creationId="{9AAEE62B-41E7-4746-B47A-6ABD7AD54D64}"/>
          </ac:spMkLst>
        </pc:spChg>
        <pc:spChg chg="del">
          <ac:chgData name="Alessandro Rosa" userId="160ebd4fdc994b88" providerId="LiveId" clId="{11CD18E5-5D48-4DB9-8F76-87812F4EF85D}" dt="2022-03-07T10:02:38.827" v="778" actId="26606"/>
          <ac:spMkLst>
            <pc:docMk/>
            <pc:sldMk cId="3419451361" sldId="267"/>
            <ac:spMk id="110" creationId="{47FC6A8B-34F9-40FB-AA2D-E34168F52850}"/>
          </ac:spMkLst>
        </pc:spChg>
        <pc:spChg chg="add">
          <ac:chgData name="Alessandro Rosa" userId="160ebd4fdc994b88" providerId="LiveId" clId="{11CD18E5-5D48-4DB9-8F76-87812F4EF85D}" dt="2022-03-07T10:02:38.827" v="778" actId="26606"/>
          <ac:spMkLst>
            <pc:docMk/>
            <pc:sldMk cId="3419451361" sldId="267"/>
            <ac:spMk id="118" creationId="{AC14302F-E955-47D0-A56B-D1D1A6953B51}"/>
          </ac:spMkLst>
        </pc:spChg>
        <pc:grpChg chg="del">
          <ac:chgData name="Alessandro Rosa" userId="160ebd4fdc994b88" providerId="LiveId" clId="{11CD18E5-5D48-4DB9-8F76-87812F4EF85D}" dt="2022-03-07T10:02:38.827" v="778" actId="26606"/>
          <ac:grpSpMkLst>
            <pc:docMk/>
            <pc:sldMk cId="3419451361" sldId="267"/>
            <ac:grpSpMk id="111" creationId="{D4D684F8-91BF-481C-A965-722756A383D0}"/>
          </ac:grpSpMkLst>
        </pc:grpChg>
        <pc:grpChg chg="add">
          <ac:chgData name="Alessandro Rosa" userId="160ebd4fdc994b88" providerId="LiveId" clId="{11CD18E5-5D48-4DB9-8F76-87812F4EF85D}" dt="2022-03-07T10:02:38.827" v="778" actId="26606"/>
          <ac:grpSpMkLst>
            <pc:docMk/>
            <pc:sldMk cId="3419451361" sldId="267"/>
            <ac:grpSpMk id="120" creationId="{DC310F6C-D8CB-4984-9F9B-BA18C171928E}"/>
          </ac:grpSpMkLst>
        </pc:grpChg>
        <pc:graphicFrameChg chg="mod modGraphic">
          <ac:chgData name="Alessandro Rosa" userId="160ebd4fdc994b88" providerId="LiveId" clId="{11CD18E5-5D48-4DB9-8F76-87812F4EF85D}" dt="2022-03-14T09:07:53.082" v="3682" actId="20577"/>
          <ac:graphicFrameMkLst>
            <pc:docMk/>
            <pc:sldMk cId="3419451361" sldId="267"/>
            <ac:graphicFrameMk id="5" creationId="{E2182962-2E3A-4374-BAD0-801AF0F6BF84}"/>
          </ac:graphicFrameMkLst>
        </pc:graphicFrameChg>
        <pc:cxnChg chg="del">
          <ac:chgData name="Alessandro Rosa" userId="160ebd4fdc994b88" providerId="LiveId" clId="{11CD18E5-5D48-4DB9-8F76-87812F4EF85D}" dt="2022-03-07T10:02:38.827" v="778" actId="26606"/>
          <ac:cxnSpMkLst>
            <pc:docMk/>
            <pc:sldMk cId="3419451361" sldId="267"/>
            <ac:cxnSpMk id="109" creationId="{430127AE-B29E-4FDF-99D2-A2F1E7003F74}"/>
          </ac:cxnSpMkLst>
        </pc:cxnChg>
        <pc:cxnChg chg="add">
          <ac:chgData name="Alessandro Rosa" userId="160ebd4fdc994b88" providerId="LiveId" clId="{11CD18E5-5D48-4DB9-8F76-87812F4EF85D}" dt="2022-03-07T10:02:38.827" v="778" actId="26606"/>
          <ac:cxnSpMkLst>
            <pc:docMk/>
            <pc:sldMk cId="3419451361" sldId="267"/>
            <ac:cxnSpMk id="116" creationId="{430127AE-B29E-4FDF-99D2-A2F1E7003F74}"/>
          </ac:cxnSpMkLst>
        </pc:cxnChg>
      </pc:sldChg>
      <pc:sldChg chg="delSp modSp">
        <pc:chgData name="Alessandro Rosa" userId="160ebd4fdc994b88" providerId="LiveId" clId="{11CD18E5-5D48-4DB9-8F76-87812F4EF85D}" dt="2022-03-08T09:59:05.474" v="2897" actId="20577"/>
        <pc:sldMkLst>
          <pc:docMk/>
          <pc:sldMk cId="528569944" sldId="268"/>
        </pc:sldMkLst>
        <pc:spChg chg="del">
          <ac:chgData name="Alessandro Rosa" userId="160ebd4fdc994b88" providerId="LiveId" clId="{11CD18E5-5D48-4DB9-8F76-87812F4EF85D}" dt="2022-03-07T11:14:13.603" v="1638"/>
          <ac:spMkLst>
            <pc:docMk/>
            <pc:sldMk cId="528569944" sldId="268"/>
            <ac:spMk id="3" creationId="{3C0F2661-2F3F-4AB7-8CCF-A8D1020E6D3C}"/>
          </ac:spMkLst>
        </pc:spChg>
        <pc:graphicFrameChg chg="mod">
          <ac:chgData name="Alessandro Rosa" userId="160ebd4fdc994b88" providerId="LiveId" clId="{11CD18E5-5D48-4DB9-8F76-87812F4EF85D}" dt="2022-03-08T09:59:05.474" v="2897" actId="20577"/>
          <ac:graphicFrameMkLst>
            <pc:docMk/>
            <pc:sldMk cId="528569944" sldId="268"/>
            <ac:graphicFrameMk id="5" creationId="{E2182962-2E3A-4374-BAD0-801AF0F6BF84}"/>
          </ac:graphicFrameMkLst>
        </pc:graphicFrameChg>
      </pc:sldChg>
      <pc:sldChg chg="delSp del">
        <pc:chgData name="Alessandro Rosa" userId="160ebd4fdc994b88" providerId="LiveId" clId="{11CD18E5-5D48-4DB9-8F76-87812F4EF85D}" dt="2022-03-07T11:53:25.992" v="1983" actId="2696"/>
        <pc:sldMkLst>
          <pc:docMk/>
          <pc:sldMk cId="393007298" sldId="269"/>
        </pc:sldMkLst>
        <pc:spChg chg="del">
          <ac:chgData name="Alessandro Rosa" userId="160ebd4fdc994b88" providerId="LiveId" clId="{11CD18E5-5D48-4DB9-8F76-87812F4EF85D}" dt="2022-03-07T11:14:13.603" v="1638"/>
          <ac:spMkLst>
            <pc:docMk/>
            <pc:sldMk cId="393007298" sldId="269"/>
            <ac:spMk id="3" creationId="{43B8A27C-FE7B-4133-BD35-17FF342A0A20}"/>
          </ac:spMkLst>
        </pc:spChg>
      </pc:sldChg>
      <pc:sldChg chg="addSp delSp modSp add mod">
        <pc:chgData name="Alessandro Rosa" userId="160ebd4fdc994b88" providerId="LiveId" clId="{11CD18E5-5D48-4DB9-8F76-87812F4EF85D}" dt="2022-03-08T10:01:27.261" v="2905" actId="27957"/>
        <pc:sldMkLst>
          <pc:docMk/>
          <pc:sldMk cId="2898945470" sldId="270"/>
        </pc:sldMkLst>
        <pc:spChg chg="mod">
          <ac:chgData name="Alessandro Rosa" userId="160ebd4fdc994b88" providerId="LiveId" clId="{11CD18E5-5D48-4DB9-8F76-87812F4EF85D}" dt="2022-03-07T10:01:33.603" v="774" actId="26606"/>
          <ac:spMkLst>
            <pc:docMk/>
            <pc:sldMk cId="2898945470" sldId="270"/>
            <ac:spMk id="2" creationId="{8BAF928B-4F53-4DC5-8292-F763FED024DB}"/>
          </ac:spMkLst>
        </pc:spChg>
        <pc:spChg chg="del">
          <ac:chgData name="Alessandro Rosa" userId="160ebd4fdc994b88" providerId="LiveId" clId="{11CD18E5-5D48-4DB9-8F76-87812F4EF85D}" dt="2022-03-07T11:14:13.603" v="1638"/>
          <ac:spMkLst>
            <pc:docMk/>
            <pc:sldMk cId="2898945470" sldId="270"/>
            <ac:spMk id="3" creationId="{DEC6D26D-0A39-4E1C-9EA6-A4246038A79E}"/>
          </ac:spMkLst>
        </pc:spChg>
        <pc:spChg chg="del">
          <ac:chgData name="Alessandro Rosa" userId="160ebd4fdc994b88" providerId="LiveId" clId="{11CD18E5-5D48-4DB9-8F76-87812F4EF85D}" dt="2022-03-07T10:01:33.603" v="774" actId="26606"/>
          <ac:spMkLst>
            <pc:docMk/>
            <pc:sldMk cId="2898945470" sldId="270"/>
            <ac:spMk id="110" creationId="{47FC6A8B-34F9-40FB-AA2D-E34168F52850}"/>
          </ac:spMkLst>
        </pc:spChg>
        <pc:spChg chg="add">
          <ac:chgData name="Alessandro Rosa" userId="160ebd4fdc994b88" providerId="LiveId" clId="{11CD18E5-5D48-4DB9-8F76-87812F4EF85D}" dt="2022-03-07T10:01:33.603" v="774" actId="26606"/>
          <ac:spMkLst>
            <pc:docMk/>
            <pc:sldMk cId="2898945470" sldId="270"/>
            <ac:spMk id="118" creationId="{40ACA6C3-F2FA-4894-85C1-9FA6051045C5}"/>
          </ac:spMkLst>
        </pc:spChg>
        <pc:spChg chg="add">
          <ac:chgData name="Alessandro Rosa" userId="160ebd4fdc994b88" providerId="LiveId" clId="{11CD18E5-5D48-4DB9-8F76-87812F4EF85D}" dt="2022-03-07T10:01:33.603" v="774" actId="26606"/>
          <ac:spMkLst>
            <pc:docMk/>
            <pc:sldMk cId="2898945470" sldId="270"/>
            <ac:spMk id="120" creationId="{76922BA5-6683-4195-97C3-F3D2A0BB16BD}"/>
          </ac:spMkLst>
        </pc:spChg>
        <pc:spChg chg="add">
          <ac:chgData name="Alessandro Rosa" userId="160ebd4fdc994b88" providerId="LiveId" clId="{11CD18E5-5D48-4DB9-8F76-87812F4EF85D}" dt="2022-03-07T10:01:33.603" v="774" actId="26606"/>
          <ac:spMkLst>
            <pc:docMk/>
            <pc:sldMk cId="2898945470" sldId="270"/>
            <ac:spMk id="122" creationId="{E59169C9-0DBE-4B66-9C16-22A64324AA6C}"/>
          </ac:spMkLst>
        </pc:spChg>
        <pc:spChg chg="add">
          <ac:chgData name="Alessandro Rosa" userId="160ebd4fdc994b88" providerId="LiveId" clId="{11CD18E5-5D48-4DB9-8F76-87812F4EF85D}" dt="2022-03-07T10:01:33.603" v="774" actId="26606"/>
          <ac:spMkLst>
            <pc:docMk/>
            <pc:sldMk cId="2898945470" sldId="270"/>
            <ac:spMk id="124" creationId="{F0457BB4-CED7-4065-8959-D6B51491BBAB}"/>
          </ac:spMkLst>
        </pc:spChg>
        <pc:grpChg chg="del">
          <ac:chgData name="Alessandro Rosa" userId="160ebd4fdc994b88" providerId="LiveId" clId="{11CD18E5-5D48-4DB9-8F76-87812F4EF85D}" dt="2022-03-07T10:01:33.603" v="774" actId="26606"/>
          <ac:grpSpMkLst>
            <pc:docMk/>
            <pc:sldMk cId="2898945470" sldId="270"/>
            <ac:grpSpMk id="111" creationId="{D4D684F8-91BF-481C-A965-722756A383D0}"/>
          </ac:grpSpMkLst>
        </pc:grpChg>
        <pc:graphicFrameChg chg="add mod modGraphic">
          <ac:chgData name="Alessandro Rosa" userId="160ebd4fdc994b88" providerId="LiveId" clId="{11CD18E5-5D48-4DB9-8F76-87812F4EF85D}" dt="2022-03-08T10:01:27.261" v="2905" actId="27957"/>
          <ac:graphicFrameMkLst>
            <pc:docMk/>
            <pc:sldMk cId="2898945470" sldId="270"/>
            <ac:graphicFrameMk id="5" creationId="{E2182962-2E3A-4374-BAD0-801AF0F6BF84}"/>
          </ac:graphicFrameMkLst>
        </pc:graphicFrameChg>
        <pc:cxnChg chg="del">
          <ac:chgData name="Alessandro Rosa" userId="160ebd4fdc994b88" providerId="LiveId" clId="{11CD18E5-5D48-4DB9-8F76-87812F4EF85D}" dt="2022-03-07T10:01:33.603" v="774" actId="26606"/>
          <ac:cxnSpMkLst>
            <pc:docMk/>
            <pc:sldMk cId="2898945470" sldId="270"/>
            <ac:cxnSpMk id="109" creationId="{430127AE-B29E-4FDF-99D2-A2F1E7003F74}"/>
          </ac:cxnSpMkLst>
        </pc:cxnChg>
        <pc:cxnChg chg="add">
          <ac:chgData name="Alessandro Rosa" userId="160ebd4fdc994b88" providerId="LiveId" clId="{11CD18E5-5D48-4DB9-8F76-87812F4EF85D}" dt="2022-03-07T10:01:33.603" v="774" actId="26606"/>
          <ac:cxnSpMkLst>
            <pc:docMk/>
            <pc:sldMk cId="2898945470" sldId="270"/>
            <ac:cxnSpMk id="116" creationId="{430127AE-B29E-4FDF-99D2-A2F1E7003F74}"/>
          </ac:cxnSpMkLst>
        </pc:cxnChg>
      </pc:sldChg>
      <pc:sldChg chg="addSp delSp modSp add mod">
        <pc:chgData name="Alessandro Rosa" userId="160ebd4fdc994b88" providerId="LiveId" clId="{11CD18E5-5D48-4DB9-8F76-87812F4EF85D}" dt="2022-03-08T10:13:49.386" v="3349" actId="20577"/>
        <pc:sldMkLst>
          <pc:docMk/>
          <pc:sldMk cId="139050829" sldId="271"/>
        </pc:sldMkLst>
        <pc:spChg chg="mod">
          <ac:chgData name="Alessandro Rosa" userId="160ebd4fdc994b88" providerId="LiveId" clId="{11CD18E5-5D48-4DB9-8F76-87812F4EF85D}" dt="2022-03-08T10:12:32.964" v="3214" actId="14100"/>
          <ac:spMkLst>
            <pc:docMk/>
            <pc:sldMk cId="139050829" sldId="271"/>
            <ac:spMk id="2" creationId="{8BAF928B-4F53-4DC5-8292-F763FED024DB}"/>
          </ac:spMkLst>
        </pc:spChg>
        <pc:spChg chg="del">
          <ac:chgData name="Alessandro Rosa" userId="160ebd4fdc994b88" providerId="LiveId" clId="{11CD18E5-5D48-4DB9-8F76-87812F4EF85D}" dt="2022-03-07T11:14:13.603" v="1638"/>
          <ac:spMkLst>
            <pc:docMk/>
            <pc:sldMk cId="139050829" sldId="271"/>
            <ac:spMk id="3" creationId="{34868CA2-E96B-4451-82A9-3754DAFF124D}"/>
          </ac:spMkLst>
        </pc:spChg>
        <pc:spChg chg="add del mod">
          <ac:chgData name="Alessandro Rosa" userId="160ebd4fdc994b88" providerId="LiveId" clId="{11CD18E5-5D48-4DB9-8F76-87812F4EF85D}" dt="2022-03-08T10:06:19.318" v="3037" actId="12084"/>
          <ac:spMkLst>
            <pc:docMk/>
            <pc:sldMk cId="139050829" sldId="271"/>
            <ac:spMk id="3" creationId="{85D38826-9B25-42E7-BD9A-A3E1F7685BDB}"/>
          </ac:spMkLst>
        </pc:spChg>
        <pc:spChg chg="add mod">
          <ac:chgData name="Alessandro Rosa" userId="160ebd4fdc994b88" providerId="LiveId" clId="{11CD18E5-5D48-4DB9-8F76-87812F4EF85D}" dt="2022-03-08T10:07:07.583" v="3101"/>
          <ac:spMkLst>
            <pc:docMk/>
            <pc:sldMk cId="139050829" sldId="271"/>
            <ac:spMk id="13" creationId="{41ED23F2-DF72-40B6-8CBD-55B0F6608B41}"/>
          </ac:spMkLst>
        </pc:spChg>
        <pc:spChg chg="add mod">
          <ac:chgData name="Alessandro Rosa" userId="160ebd4fdc994b88" providerId="LiveId" clId="{11CD18E5-5D48-4DB9-8F76-87812F4EF85D}" dt="2022-03-08T10:07:07.583" v="3101"/>
          <ac:spMkLst>
            <pc:docMk/>
            <pc:sldMk cId="139050829" sldId="271"/>
            <ac:spMk id="14" creationId="{73C95839-F635-441B-B1B2-E22A2698D06C}"/>
          </ac:spMkLst>
        </pc:spChg>
        <pc:grpChg chg="add mod">
          <ac:chgData name="Alessandro Rosa" userId="160ebd4fdc994b88" providerId="LiveId" clId="{11CD18E5-5D48-4DB9-8F76-87812F4EF85D}" dt="2022-03-08T10:07:07.583" v="3101"/>
          <ac:grpSpMkLst>
            <pc:docMk/>
            <pc:sldMk cId="139050829" sldId="271"/>
            <ac:grpSpMk id="12" creationId="{B3BA1827-60F0-4F2C-8748-BBD1699596B8}"/>
          </ac:grpSpMkLst>
        </pc:grpChg>
        <pc:graphicFrameChg chg="add del mod">
          <ac:chgData name="Alessandro Rosa" userId="160ebd4fdc994b88" providerId="LiveId" clId="{11CD18E5-5D48-4DB9-8F76-87812F4EF85D}" dt="2022-03-08T10:12:21.269" v="3211" actId="478"/>
          <ac:graphicFrameMkLst>
            <pc:docMk/>
            <pc:sldMk cId="139050829" sldId="271"/>
            <ac:graphicFrameMk id="4" creationId="{2EA81F62-95AF-449C-B4E0-A4B5B497E53F}"/>
          </ac:graphicFrameMkLst>
        </pc:graphicFrameChg>
        <pc:graphicFrameChg chg="mod">
          <ac:chgData name="Alessandro Rosa" userId="160ebd4fdc994b88" providerId="LiveId" clId="{11CD18E5-5D48-4DB9-8F76-87812F4EF85D}" dt="2022-03-08T10:13:49.386" v="3349" actId="20577"/>
          <ac:graphicFrameMkLst>
            <pc:docMk/>
            <pc:sldMk cId="139050829" sldId="271"/>
            <ac:graphicFrameMk id="5" creationId="{E2182962-2E3A-4374-BAD0-801AF0F6BF84}"/>
          </ac:graphicFrameMkLst>
        </pc:graphicFrameChg>
        <pc:graphicFrameChg chg="add del mod">
          <ac:chgData name="Alessandro Rosa" userId="160ebd4fdc994b88" providerId="LiveId" clId="{11CD18E5-5D48-4DB9-8F76-87812F4EF85D}" dt="2022-03-08T10:12:17.595" v="3208" actId="478"/>
          <ac:graphicFrameMkLst>
            <pc:docMk/>
            <pc:sldMk cId="139050829" sldId="271"/>
            <ac:graphicFrameMk id="15" creationId="{9911E9B6-9916-4E3F-B4B2-295297CFB69C}"/>
          </ac:graphicFrameMkLst>
        </pc:graphicFrameChg>
      </pc:sldChg>
      <pc:sldChg chg="addSp delSp modSp add mod ord">
        <pc:chgData name="Alessandro Rosa" userId="160ebd4fdc994b88" providerId="LiveId" clId="{11CD18E5-5D48-4DB9-8F76-87812F4EF85D}" dt="2022-03-07T11:14:13.603" v="1638"/>
        <pc:sldMkLst>
          <pc:docMk/>
          <pc:sldMk cId="2665522273" sldId="272"/>
        </pc:sldMkLst>
        <pc:spChg chg="mod">
          <ac:chgData name="Alessandro Rosa" userId="160ebd4fdc994b88" providerId="LiveId" clId="{11CD18E5-5D48-4DB9-8F76-87812F4EF85D}" dt="2022-03-07T10:29:33.634" v="851" actId="1076"/>
          <ac:spMkLst>
            <pc:docMk/>
            <pc:sldMk cId="2665522273" sldId="272"/>
            <ac:spMk id="2" creationId="{8BAF928B-4F53-4DC5-8292-F763FED024DB}"/>
          </ac:spMkLst>
        </pc:spChg>
        <pc:spChg chg="add del mod">
          <ac:chgData name="Alessandro Rosa" userId="160ebd4fdc994b88" providerId="LiveId" clId="{11CD18E5-5D48-4DB9-8F76-87812F4EF85D}" dt="2022-03-07T10:29:59.139" v="855" actId="478"/>
          <ac:spMkLst>
            <pc:docMk/>
            <pc:sldMk cId="2665522273" sldId="272"/>
            <ac:spMk id="3" creationId="{5380BBA3-585A-403B-B5D0-1F55C4071C93}"/>
          </ac:spMkLst>
        </pc:spChg>
        <pc:spChg chg="add del mod">
          <ac:chgData name="Alessandro Rosa" userId="160ebd4fdc994b88" providerId="LiveId" clId="{11CD18E5-5D48-4DB9-8F76-87812F4EF85D}" dt="2022-03-07T10:29:55.689" v="853" actId="478"/>
          <ac:spMkLst>
            <pc:docMk/>
            <pc:sldMk cId="2665522273" sldId="272"/>
            <ac:spMk id="4" creationId="{58B12FBE-8BE6-4C20-914F-3EEFC3D9D573}"/>
          </ac:spMkLst>
        </pc:spChg>
        <pc:spChg chg="del">
          <ac:chgData name="Alessandro Rosa" userId="160ebd4fdc994b88" providerId="LiveId" clId="{11CD18E5-5D48-4DB9-8F76-87812F4EF85D}" dt="2022-03-07T11:14:13.603" v="1638"/>
          <ac:spMkLst>
            <pc:docMk/>
            <pc:sldMk cId="2665522273" sldId="272"/>
            <ac:spMk id="11" creationId="{CFB34C70-BE65-41E2-8779-DE416B9B358A}"/>
          </ac:spMkLst>
        </pc:spChg>
        <pc:spChg chg="add del mod">
          <ac:chgData name="Alessandro Rosa" userId="160ebd4fdc994b88" providerId="LiveId" clId="{11CD18E5-5D48-4DB9-8F76-87812F4EF85D}" dt="2022-03-07T10:30:01.140" v="856" actId="478"/>
          <ac:spMkLst>
            <pc:docMk/>
            <pc:sldMk cId="2665522273" sldId="272"/>
            <ac:spMk id="12" creationId="{9AABE2FE-0752-4079-AB73-73677A2E1258}"/>
          </ac:spMkLst>
        </pc:spChg>
        <pc:spChg chg="add del mod">
          <ac:chgData name="Alessandro Rosa" userId="160ebd4fdc994b88" providerId="LiveId" clId="{11CD18E5-5D48-4DB9-8F76-87812F4EF85D}" dt="2022-03-07T10:30:07.549" v="859" actId="478"/>
          <ac:spMkLst>
            <pc:docMk/>
            <pc:sldMk cId="2665522273" sldId="272"/>
            <ac:spMk id="15" creationId="{57C04D63-E400-44CA-8C51-3CF05EDFC5E9}"/>
          </ac:spMkLst>
        </pc:spChg>
        <pc:graphicFrameChg chg="del">
          <ac:chgData name="Alessandro Rosa" userId="160ebd4fdc994b88" providerId="LiveId" clId="{11CD18E5-5D48-4DB9-8F76-87812F4EF85D}" dt="2022-03-07T10:08:54.275" v="791" actId="478"/>
          <ac:graphicFrameMkLst>
            <pc:docMk/>
            <pc:sldMk cId="2665522273" sldId="272"/>
            <ac:graphicFrameMk id="8" creationId="{E21EABAD-6B6A-469C-9E24-44755AEC56BB}"/>
          </ac:graphicFrameMkLst>
        </pc:graphicFrameChg>
        <pc:picChg chg="add mod">
          <ac:chgData name="Alessandro Rosa" userId="160ebd4fdc994b88" providerId="LiveId" clId="{11CD18E5-5D48-4DB9-8F76-87812F4EF85D}" dt="2022-03-07T10:08:48.597" v="786" actId="1076"/>
          <ac:picMkLst>
            <pc:docMk/>
            <pc:sldMk cId="2665522273" sldId="272"/>
            <ac:picMk id="1026" creationId="{275E7544-A2FD-4EEB-877C-1D17B7A8A2AE}"/>
          </ac:picMkLst>
        </pc:picChg>
        <pc:picChg chg="del">
          <ac:chgData name="Alessandro Rosa" userId="160ebd4fdc994b88" providerId="LiveId" clId="{11CD18E5-5D48-4DB9-8F76-87812F4EF85D}" dt="2022-03-07T10:08:39.105" v="782" actId="478"/>
          <ac:picMkLst>
            <pc:docMk/>
            <pc:sldMk cId="2665522273" sldId="272"/>
            <ac:picMk id="2050" creationId="{D649385D-C0E4-4E0C-912F-EBF94C55A4FC}"/>
          </ac:picMkLst>
        </pc:picChg>
        <pc:cxnChg chg="add del mod">
          <ac:chgData name="Alessandro Rosa" userId="160ebd4fdc994b88" providerId="LiveId" clId="{11CD18E5-5D48-4DB9-8F76-87812F4EF85D}" dt="2022-03-07T10:29:57.376" v="854" actId="478"/>
          <ac:cxnSpMkLst>
            <pc:docMk/>
            <pc:sldMk cId="2665522273" sldId="272"/>
            <ac:cxnSpMk id="7" creationId="{5363D3FF-6EB4-42A8-AB4C-8B99119A23A9}"/>
          </ac:cxnSpMkLst>
        </pc:cxnChg>
        <pc:cxnChg chg="add del mod">
          <ac:chgData name="Alessandro Rosa" userId="160ebd4fdc994b88" providerId="LiveId" clId="{11CD18E5-5D48-4DB9-8F76-87812F4EF85D}" dt="2022-03-07T10:30:03.040" v="857" actId="478"/>
          <ac:cxnSpMkLst>
            <pc:docMk/>
            <pc:sldMk cId="2665522273" sldId="272"/>
            <ac:cxnSpMk id="13" creationId="{4145CF3F-B644-4EB0-91D6-9974B88948CB}"/>
          </ac:cxnSpMkLst>
        </pc:cxnChg>
      </pc:sldChg>
      <pc:sldChg chg="add del">
        <pc:chgData name="Alessandro Rosa" userId="160ebd4fdc994b88" providerId="LiveId" clId="{11CD18E5-5D48-4DB9-8F76-87812F4EF85D}" dt="2022-03-07T10:01:08.591" v="773" actId="2696"/>
        <pc:sldMkLst>
          <pc:docMk/>
          <pc:sldMk cId="3992044103" sldId="272"/>
        </pc:sldMkLst>
      </pc:sldChg>
      <pc:sldChg chg="delSp add">
        <pc:chgData name="Alessandro Rosa" userId="160ebd4fdc994b88" providerId="LiveId" clId="{11CD18E5-5D48-4DB9-8F76-87812F4EF85D}" dt="2022-03-07T11:14:13.603" v="1638"/>
        <pc:sldMkLst>
          <pc:docMk/>
          <pc:sldMk cId="1564918278" sldId="273"/>
        </pc:sldMkLst>
        <pc:spChg chg="del">
          <ac:chgData name="Alessandro Rosa" userId="160ebd4fdc994b88" providerId="LiveId" clId="{11CD18E5-5D48-4DB9-8F76-87812F4EF85D}" dt="2022-03-07T11:14:13.603" v="1638"/>
          <ac:spMkLst>
            <pc:docMk/>
            <pc:sldMk cId="1564918278" sldId="273"/>
            <ac:spMk id="5" creationId="{C64A2254-B063-4569-9CDD-1B6E4E1195AC}"/>
          </ac:spMkLst>
        </pc:spChg>
      </pc:sldChg>
      <pc:sldChg chg="delSp modSp add mod">
        <pc:chgData name="Alessandro Rosa" userId="160ebd4fdc994b88" providerId="LiveId" clId="{11CD18E5-5D48-4DB9-8F76-87812F4EF85D}" dt="2022-03-07T11:14:13.603" v="1638"/>
        <pc:sldMkLst>
          <pc:docMk/>
          <pc:sldMk cId="3192103007" sldId="274"/>
        </pc:sldMkLst>
        <pc:spChg chg="del">
          <ac:chgData name="Alessandro Rosa" userId="160ebd4fdc994b88" providerId="LiveId" clId="{11CD18E5-5D48-4DB9-8F76-87812F4EF85D}" dt="2022-03-07T10:39:29.983" v="889" actId="478"/>
          <ac:spMkLst>
            <pc:docMk/>
            <pc:sldMk cId="3192103007" sldId="274"/>
            <ac:spMk id="3" creationId="{5380BBA3-585A-403B-B5D0-1F55C4071C93}"/>
          </ac:spMkLst>
        </pc:spChg>
        <pc:spChg chg="del">
          <ac:chgData name="Alessandro Rosa" userId="160ebd4fdc994b88" providerId="LiveId" clId="{11CD18E5-5D48-4DB9-8F76-87812F4EF85D}" dt="2022-03-07T10:38:49.113" v="861" actId="478"/>
          <ac:spMkLst>
            <pc:docMk/>
            <pc:sldMk cId="3192103007" sldId="274"/>
            <ac:spMk id="4" creationId="{58B12FBE-8BE6-4C20-914F-3EEFC3D9D573}"/>
          </ac:spMkLst>
        </pc:spChg>
        <pc:spChg chg="del">
          <ac:chgData name="Alessandro Rosa" userId="160ebd4fdc994b88" providerId="LiveId" clId="{11CD18E5-5D48-4DB9-8F76-87812F4EF85D}" dt="2022-03-07T11:14:13.603" v="1638"/>
          <ac:spMkLst>
            <pc:docMk/>
            <pc:sldMk cId="3192103007" sldId="274"/>
            <ac:spMk id="8" creationId="{69AF2443-D774-4D21-9242-19B9A2CA56A2}"/>
          </ac:spMkLst>
        </pc:spChg>
        <pc:spChg chg="mod">
          <ac:chgData name="Alessandro Rosa" userId="160ebd4fdc994b88" providerId="LiveId" clId="{11CD18E5-5D48-4DB9-8F76-87812F4EF85D}" dt="2022-03-07T10:39:11.246" v="866" actId="14100"/>
          <ac:spMkLst>
            <pc:docMk/>
            <pc:sldMk cId="3192103007" sldId="274"/>
            <ac:spMk id="12" creationId="{9AABE2FE-0752-4079-AB73-73677A2E1258}"/>
          </ac:spMkLst>
        </pc:spChg>
        <pc:spChg chg="mod">
          <ac:chgData name="Alessandro Rosa" userId="160ebd4fdc994b88" providerId="LiveId" clId="{11CD18E5-5D48-4DB9-8F76-87812F4EF85D}" dt="2022-03-07T10:39:34.852" v="890" actId="1076"/>
          <ac:spMkLst>
            <pc:docMk/>
            <pc:sldMk cId="3192103007" sldId="274"/>
            <ac:spMk id="15" creationId="{57C04D63-E400-44CA-8C51-3CF05EDFC5E9}"/>
          </ac:spMkLst>
        </pc:spChg>
        <pc:picChg chg="mod">
          <ac:chgData name="Alessandro Rosa" userId="160ebd4fdc994b88" providerId="LiveId" clId="{11CD18E5-5D48-4DB9-8F76-87812F4EF85D}" dt="2022-03-07T10:38:55.925" v="864" actId="1076"/>
          <ac:picMkLst>
            <pc:docMk/>
            <pc:sldMk cId="3192103007" sldId="274"/>
            <ac:picMk id="1026" creationId="{275E7544-A2FD-4EEB-877C-1D17B7A8A2AE}"/>
          </ac:picMkLst>
        </pc:picChg>
        <pc:cxnChg chg="del">
          <ac:chgData name="Alessandro Rosa" userId="160ebd4fdc994b88" providerId="LiveId" clId="{11CD18E5-5D48-4DB9-8F76-87812F4EF85D}" dt="2022-03-07T10:38:50.968" v="862" actId="478"/>
          <ac:cxnSpMkLst>
            <pc:docMk/>
            <pc:sldMk cId="3192103007" sldId="274"/>
            <ac:cxnSpMk id="7" creationId="{5363D3FF-6EB4-42A8-AB4C-8B99119A23A9}"/>
          </ac:cxnSpMkLst>
        </pc:cxnChg>
        <pc:cxnChg chg="mod">
          <ac:chgData name="Alessandro Rosa" userId="160ebd4fdc994b88" providerId="LiveId" clId="{11CD18E5-5D48-4DB9-8F76-87812F4EF85D}" dt="2022-03-07T10:39:18.686" v="869" actId="1076"/>
          <ac:cxnSpMkLst>
            <pc:docMk/>
            <pc:sldMk cId="3192103007" sldId="274"/>
            <ac:cxnSpMk id="13" creationId="{4145CF3F-B644-4EB0-91D6-9974B88948CB}"/>
          </ac:cxnSpMkLst>
        </pc:cxnChg>
      </pc:sldChg>
      <pc:sldChg chg="delSp modSp add mod">
        <pc:chgData name="Alessandro Rosa" userId="160ebd4fdc994b88" providerId="LiveId" clId="{11CD18E5-5D48-4DB9-8F76-87812F4EF85D}" dt="2022-03-07T11:14:13.603" v="1638"/>
        <pc:sldMkLst>
          <pc:docMk/>
          <pc:sldMk cId="592374300" sldId="275"/>
        </pc:sldMkLst>
        <pc:spChg chg="del">
          <ac:chgData name="Alessandro Rosa" userId="160ebd4fdc994b88" providerId="LiveId" clId="{11CD18E5-5D48-4DB9-8F76-87812F4EF85D}" dt="2022-03-07T11:14:13.603" v="1638"/>
          <ac:spMkLst>
            <pc:docMk/>
            <pc:sldMk cId="592374300" sldId="275"/>
            <ac:spMk id="5" creationId="{6258A495-BB7A-4AA5-BCE8-207E71670D42}"/>
          </ac:spMkLst>
        </pc:spChg>
        <pc:spChg chg="mod">
          <ac:chgData name="Alessandro Rosa" userId="160ebd4fdc994b88" providerId="LiveId" clId="{11CD18E5-5D48-4DB9-8F76-87812F4EF85D}" dt="2022-03-07T10:43:23.262" v="894" actId="14100"/>
          <ac:spMkLst>
            <pc:docMk/>
            <pc:sldMk cId="592374300" sldId="275"/>
            <ac:spMk id="12" creationId="{9AABE2FE-0752-4079-AB73-73677A2E1258}"/>
          </ac:spMkLst>
        </pc:spChg>
        <pc:spChg chg="mod">
          <ac:chgData name="Alessandro Rosa" userId="160ebd4fdc994b88" providerId="LiveId" clId="{11CD18E5-5D48-4DB9-8F76-87812F4EF85D}" dt="2022-03-07T10:43:42.007" v="938" actId="20577"/>
          <ac:spMkLst>
            <pc:docMk/>
            <pc:sldMk cId="592374300" sldId="275"/>
            <ac:spMk id="15" creationId="{57C04D63-E400-44CA-8C51-3CF05EDFC5E9}"/>
          </ac:spMkLst>
        </pc:spChg>
        <pc:cxnChg chg="mod">
          <ac:chgData name="Alessandro Rosa" userId="160ebd4fdc994b88" providerId="LiveId" clId="{11CD18E5-5D48-4DB9-8F76-87812F4EF85D}" dt="2022-03-07T10:43:35.199" v="898" actId="14100"/>
          <ac:cxnSpMkLst>
            <pc:docMk/>
            <pc:sldMk cId="592374300" sldId="275"/>
            <ac:cxnSpMk id="13" creationId="{4145CF3F-B644-4EB0-91D6-9974B88948CB}"/>
          </ac:cxnSpMkLst>
        </pc:cxnChg>
      </pc:sldChg>
      <pc:sldChg chg="delSp modSp add mod">
        <pc:chgData name="Alessandro Rosa" userId="160ebd4fdc994b88" providerId="LiveId" clId="{11CD18E5-5D48-4DB9-8F76-87812F4EF85D}" dt="2022-03-07T11:14:13.603" v="1638"/>
        <pc:sldMkLst>
          <pc:docMk/>
          <pc:sldMk cId="1502001931" sldId="276"/>
        </pc:sldMkLst>
        <pc:spChg chg="del">
          <ac:chgData name="Alessandro Rosa" userId="160ebd4fdc994b88" providerId="LiveId" clId="{11CD18E5-5D48-4DB9-8F76-87812F4EF85D}" dt="2022-03-07T11:14:13.603" v="1638"/>
          <ac:spMkLst>
            <pc:docMk/>
            <pc:sldMk cId="1502001931" sldId="276"/>
            <ac:spMk id="4" creationId="{59829722-3DB4-4801-BB03-5EEE0A72850B}"/>
          </ac:spMkLst>
        </pc:spChg>
        <pc:spChg chg="mod">
          <ac:chgData name="Alessandro Rosa" userId="160ebd4fdc994b88" providerId="LiveId" clId="{11CD18E5-5D48-4DB9-8F76-87812F4EF85D}" dt="2022-03-07T10:44:08.919" v="940" actId="14100"/>
          <ac:spMkLst>
            <pc:docMk/>
            <pc:sldMk cId="1502001931" sldId="276"/>
            <ac:spMk id="12" creationId="{9AABE2FE-0752-4079-AB73-73677A2E1258}"/>
          </ac:spMkLst>
        </pc:spChg>
        <pc:spChg chg="mod">
          <ac:chgData name="Alessandro Rosa" userId="160ebd4fdc994b88" providerId="LiveId" clId="{11CD18E5-5D48-4DB9-8F76-87812F4EF85D}" dt="2022-03-07T10:44:12.799" v="956" actId="20577"/>
          <ac:spMkLst>
            <pc:docMk/>
            <pc:sldMk cId="1502001931" sldId="276"/>
            <ac:spMk id="15" creationId="{57C04D63-E400-44CA-8C51-3CF05EDFC5E9}"/>
          </ac:spMkLst>
        </pc:spChg>
        <pc:cxnChg chg="mod">
          <ac:chgData name="Alessandro Rosa" userId="160ebd4fdc994b88" providerId="LiveId" clId="{11CD18E5-5D48-4DB9-8F76-87812F4EF85D}" dt="2022-03-07T10:44:17.195" v="957" actId="14100"/>
          <ac:cxnSpMkLst>
            <pc:docMk/>
            <pc:sldMk cId="1502001931" sldId="276"/>
            <ac:cxnSpMk id="13" creationId="{4145CF3F-B644-4EB0-91D6-9974B88948CB}"/>
          </ac:cxnSpMkLst>
        </pc:cxnChg>
      </pc:sldChg>
      <pc:sldChg chg="delSp modSp add mod">
        <pc:chgData name="Alessandro Rosa" userId="160ebd4fdc994b88" providerId="LiveId" clId="{11CD18E5-5D48-4DB9-8F76-87812F4EF85D}" dt="2022-03-07T11:14:13.603" v="1638"/>
        <pc:sldMkLst>
          <pc:docMk/>
          <pc:sldMk cId="2890822119" sldId="277"/>
        </pc:sldMkLst>
        <pc:spChg chg="del">
          <ac:chgData name="Alessandro Rosa" userId="160ebd4fdc994b88" providerId="LiveId" clId="{11CD18E5-5D48-4DB9-8F76-87812F4EF85D}" dt="2022-03-07T11:14:13.603" v="1638"/>
          <ac:spMkLst>
            <pc:docMk/>
            <pc:sldMk cId="2890822119" sldId="277"/>
            <ac:spMk id="4" creationId="{4246522A-22A6-4E43-B3E2-2C5786BA524D}"/>
          </ac:spMkLst>
        </pc:spChg>
        <pc:spChg chg="mod">
          <ac:chgData name="Alessandro Rosa" userId="160ebd4fdc994b88" providerId="LiveId" clId="{11CD18E5-5D48-4DB9-8F76-87812F4EF85D}" dt="2022-03-07T10:45:22.714" v="959" actId="1076"/>
          <ac:spMkLst>
            <pc:docMk/>
            <pc:sldMk cId="2890822119" sldId="277"/>
            <ac:spMk id="12" creationId="{9AABE2FE-0752-4079-AB73-73677A2E1258}"/>
          </ac:spMkLst>
        </pc:spChg>
        <pc:spChg chg="mod">
          <ac:chgData name="Alessandro Rosa" userId="160ebd4fdc994b88" providerId="LiveId" clId="{11CD18E5-5D48-4DB9-8F76-87812F4EF85D}" dt="2022-03-07T10:46:00.195" v="1011" actId="14100"/>
          <ac:spMkLst>
            <pc:docMk/>
            <pc:sldMk cId="2890822119" sldId="277"/>
            <ac:spMk id="15" creationId="{57C04D63-E400-44CA-8C51-3CF05EDFC5E9}"/>
          </ac:spMkLst>
        </pc:spChg>
        <pc:picChg chg="mod">
          <ac:chgData name="Alessandro Rosa" userId="160ebd4fdc994b88" providerId="LiveId" clId="{11CD18E5-5D48-4DB9-8F76-87812F4EF85D}" dt="2022-03-07T10:46:47.109" v="1013" actId="1076"/>
          <ac:picMkLst>
            <pc:docMk/>
            <pc:sldMk cId="2890822119" sldId="277"/>
            <ac:picMk id="1026" creationId="{275E7544-A2FD-4EEB-877C-1D17B7A8A2AE}"/>
          </ac:picMkLst>
        </pc:picChg>
        <pc:cxnChg chg="mod">
          <ac:chgData name="Alessandro Rosa" userId="160ebd4fdc994b88" providerId="LiveId" clId="{11CD18E5-5D48-4DB9-8F76-87812F4EF85D}" dt="2022-03-07T10:45:32.175" v="961" actId="14100"/>
          <ac:cxnSpMkLst>
            <pc:docMk/>
            <pc:sldMk cId="2890822119" sldId="277"/>
            <ac:cxnSpMk id="13" creationId="{4145CF3F-B644-4EB0-91D6-9974B88948CB}"/>
          </ac:cxnSpMkLst>
        </pc:cxnChg>
      </pc:sldChg>
      <pc:sldChg chg="delSp modSp add mod">
        <pc:chgData name="Alessandro Rosa" userId="160ebd4fdc994b88" providerId="LiveId" clId="{11CD18E5-5D48-4DB9-8F76-87812F4EF85D}" dt="2022-03-07T11:14:13.603" v="1638"/>
        <pc:sldMkLst>
          <pc:docMk/>
          <pc:sldMk cId="52563185" sldId="278"/>
        </pc:sldMkLst>
        <pc:spChg chg="del">
          <ac:chgData name="Alessandro Rosa" userId="160ebd4fdc994b88" providerId="LiveId" clId="{11CD18E5-5D48-4DB9-8F76-87812F4EF85D}" dt="2022-03-07T11:14:13.603" v="1638"/>
          <ac:spMkLst>
            <pc:docMk/>
            <pc:sldMk cId="52563185" sldId="278"/>
            <ac:spMk id="5" creationId="{FB051D87-09BE-4465-999C-9929EF9C98CA}"/>
          </ac:spMkLst>
        </pc:spChg>
        <pc:spChg chg="mod">
          <ac:chgData name="Alessandro Rosa" userId="160ebd4fdc994b88" providerId="LiveId" clId="{11CD18E5-5D48-4DB9-8F76-87812F4EF85D}" dt="2022-03-07T10:47:27.696" v="1076" actId="14100"/>
          <ac:spMkLst>
            <pc:docMk/>
            <pc:sldMk cId="52563185" sldId="278"/>
            <ac:spMk id="12" creationId="{9AABE2FE-0752-4079-AB73-73677A2E1258}"/>
          </ac:spMkLst>
        </pc:spChg>
        <pc:spChg chg="mod">
          <ac:chgData name="Alessandro Rosa" userId="160ebd4fdc994b88" providerId="LiveId" clId="{11CD18E5-5D48-4DB9-8F76-87812F4EF85D}" dt="2022-03-07T11:05:49.771" v="1621" actId="20577"/>
          <ac:spMkLst>
            <pc:docMk/>
            <pc:sldMk cId="52563185" sldId="278"/>
            <ac:spMk id="15" creationId="{57C04D63-E400-44CA-8C51-3CF05EDFC5E9}"/>
          </ac:spMkLst>
        </pc:spChg>
        <pc:cxnChg chg="mod">
          <ac:chgData name="Alessandro Rosa" userId="160ebd4fdc994b88" providerId="LiveId" clId="{11CD18E5-5D48-4DB9-8F76-87812F4EF85D}" dt="2022-03-07T10:47:35.831" v="1079" actId="14100"/>
          <ac:cxnSpMkLst>
            <pc:docMk/>
            <pc:sldMk cId="52563185" sldId="278"/>
            <ac:cxnSpMk id="13" creationId="{4145CF3F-B644-4EB0-91D6-9974B88948CB}"/>
          </ac:cxnSpMkLst>
        </pc:cxnChg>
      </pc:sldChg>
      <pc:sldChg chg="addSp delSp modSp add mod ord">
        <pc:chgData name="Alessandro Rosa" userId="160ebd4fdc994b88" providerId="LiveId" clId="{11CD18E5-5D48-4DB9-8F76-87812F4EF85D}" dt="2022-03-07T11:14:13.603" v="1638"/>
        <pc:sldMkLst>
          <pc:docMk/>
          <pc:sldMk cId="2291160204" sldId="279"/>
        </pc:sldMkLst>
        <pc:spChg chg="mod">
          <ac:chgData name="Alessandro Rosa" userId="160ebd4fdc994b88" providerId="LiveId" clId="{11CD18E5-5D48-4DB9-8F76-87812F4EF85D}" dt="2022-03-07T10:49:30.553" v="1127" actId="20577"/>
          <ac:spMkLst>
            <pc:docMk/>
            <pc:sldMk cId="2291160204" sldId="279"/>
            <ac:spMk id="2" creationId="{8BAF928B-4F53-4DC5-8292-F763FED024DB}"/>
          </ac:spMkLst>
        </pc:spChg>
        <pc:spChg chg="add del mod">
          <ac:chgData name="Alessandro Rosa" userId="160ebd4fdc994b88" providerId="LiveId" clId="{11CD18E5-5D48-4DB9-8F76-87812F4EF85D}" dt="2022-03-07T10:53:57.371" v="1563" actId="12084"/>
          <ac:spMkLst>
            <pc:docMk/>
            <pc:sldMk cId="2291160204" sldId="279"/>
            <ac:spMk id="3" creationId="{92DEFA94-30DE-4B13-9F41-DAE8C1F3C925}"/>
          </ac:spMkLst>
        </pc:spChg>
        <pc:spChg chg="del">
          <ac:chgData name="Alessandro Rosa" userId="160ebd4fdc994b88" providerId="LiveId" clId="{11CD18E5-5D48-4DB9-8F76-87812F4EF85D}" dt="2022-03-07T11:14:13.603" v="1638"/>
          <ac:spMkLst>
            <pc:docMk/>
            <pc:sldMk cId="2291160204" sldId="279"/>
            <ac:spMk id="5" creationId="{F35F0A15-370F-4616-99BD-21A6891343C6}"/>
          </ac:spMkLst>
        </pc:spChg>
        <pc:graphicFrameChg chg="add mod">
          <ac:chgData name="Alessandro Rosa" userId="160ebd4fdc994b88" providerId="LiveId" clId="{11CD18E5-5D48-4DB9-8F76-87812F4EF85D}" dt="2022-03-07T11:07:15.031" v="1637" actId="20577"/>
          <ac:graphicFrameMkLst>
            <pc:docMk/>
            <pc:sldMk cId="2291160204" sldId="279"/>
            <ac:graphicFrameMk id="4" creationId="{C7C464B6-49F0-466F-AACB-0AF3770C50D7}"/>
          </ac:graphicFrameMkLst>
        </pc:graphicFrameChg>
        <pc:picChg chg="del">
          <ac:chgData name="Alessandro Rosa" userId="160ebd4fdc994b88" providerId="LiveId" clId="{11CD18E5-5D48-4DB9-8F76-87812F4EF85D}" dt="2022-03-07T10:49:32.865" v="1128" actId="478"/>
          <ac:picMkLst>
            <pc:docMk/>
            <pc:sldMk cId="2291160204" sldId="279"/>
            <ac:picMk id="1026" creationId="{275E7544-A2FD-4EEB-877C-1D17B7A8A2AE}"/>
          </ac:picMkLst>
        </pc:picChg>
        <pc:picChg chg="add mod">
          <ac:chgData name="Alessandro Rosa" userId="160ebd4fdc994b88" providerId="LiveId" clId="{11CD18E5-5D48-4DB9-8F76-87812F4EF85D}" dt="2022-03-07T10:50:45.629" v="1315" actId="732"/>
          <ac:picMkLst>
            <pc:docMk/>
            <pc:sldMk cId="2291160204" sldId="279"/>
            <ac:picMk id="2050" creationId="{624C54F4-1B17-4B11-A49B-9B955D26A1B3}"/>
          </ac:picMkLst>
        </pc:picChg>
        <pc:cxnChg chg="del">
          <ac:chgData name="Alessandro Rosa" userId="160ebd4fdc994b88" providerId="LiveId" clId="{11CD18E5-5D48-4DB9-8F76-87812F4EF85D}" dt="2022-03-07T10:49:35.618" v="1129" actId="478"/>
          <ac:cxnSpMkLst>
            <pc:docMk/>
            <pc:sldMk cId="2291160204" sldId="279"/>
            <ac:cxnSpMk id="6" creationId="{D098054A-2BDB-44F5-B4DD-E382BE2B6B1D}"/>
          </ac:cxnSpMkLst>
        </pc:cxnChg>
      </pc:sldChg>
      <pc:sldChg chg="addSp delSp modSp add mod ord">
        <pc:chgData name="Alessandro Rosa" userId="160ebd4fdc994b88" providerId="LiveId" clId="{11CD18E5-5D48-4DB9-8F76-87812F4EF85D}" dt="2022-03-07T11:20:56.181" v="1707" actId="26606"/>
        <pc:sldMkLst>
          <pc:docMk/>
          <pc:sldMk cId="3344868509" sldId="280"/>
        </pc:sldMkLst>
        <pc:spChg chg="mod">
          <ac:chgData name="Alessandro Rosa" userId="160ebd4fdc994b88" providerId="LiveId" clId="{11CD18E5-5D48-4DB9-8F76-87812F4EF85D}" dt="2022-03-07T11:20:56.181" v="1707" actId="26606"/>
          <ac:spMkLst>
            <pc:docMk/>
            <pc:sldMk cId="3344868509" sldId="280"/>
            <ac:spMk id="2" creationId="{8BAF928B-4F53-4DC5-8292-F763FED024DB}"/>
          </ac:spMkLst>
        </pc:spChg>
        <pc:spChg chg="add del">
          <ac:chgData name="Alessandro Rosa" userId="160ebd4fdc994b88" providerId="LiveId" clId="{11CD18E5-5D48-4DB9-8F76-87812F4EF85D}" dt="2022-03-07T11:20:56.181" v="1707" actId="26606"/>
          <ac:spMkLst>
            <pc:docMk/>
            <pc:sldMk cId="3344868509" sldId="280"/>
            <ac:spMk id="110" creationId="{47FC6A8B-34F9-40FB-AA2D-E34168F52850}"/>
          </ac:spMkLst>
        </pc:spChg>
        <pc:spChg chg="add del">
          <ac:chgData name="Alessandro Rosa" userId="160ebd4fdc994b88" providerId="LiveId" clId="{11CD18E5-5D48-4DB9-8F76-87812F4EF85D}" dt="2022-03-07T11:20:52.753" v="1702" actId="26606"/>
          <ac:spMkLst>
            <pc:docMk/>
            <pc:sldMk cId="3344868509" sldId="280"/>
            <ac:spMk id="116" creationId="{0DBF1ABE-8590-450D-BB49-BDDCCF3EEA9E}"/>
          </ac:spMkLst>
        </pc:spChg>
        <pc:spChg chg="add del">
          <ac:chgData name="Alessandro Rosa" userId="160ebd4fdc994b88" providerId="LiveId" clId="{11CD18E5-5D48-4DB9-8F76-87812F4EF85D}" dt="2022-03-07T11:20:56.164" v="1706" actId="26606"/>
          <ac:spMkLst>
            <pc:docMk/>
            <pc:sldMk cId="3344868509" sldId="280"/>
            <ac:spMk id="120" creationId="{F6A857B9-D582-4DD3-82BC-5CBF33E8DEF5}"/>
          </ac:spMkLst>
        </pc:spChg>
        <pc:spChg chg="add del">
          <ac:chgData name="Alessandro Rosa" userId="160ebd4fdc994b88" providerId="LiveId" clId="{11CD18E5-5D48-4DB9-8F76-87812F4EF85D}" dt="2022-03-07T11:20:56.164" v="1706" actId="26606"/>
          <ac:spMkLst>
            <pc:docMk/>
            <pc:sldMk cId="3344868509" sldId="280"/>
            <ac:spMk id="122" creationId="{548DB528-CEE1-450E-9D70-38B97A906B66}"/>
          </ac:spMkLst>
        </pc:spChg>
        <pc:spChg chg="add">
          <ac:chgData name="Alessandro Rosa" userId="160ebd4fdc994b88" providerId="LiveId" clId="{11CD18E5-5D48-4DB9-8F76-87812F4EF85D}" dt="2022-03-07T11:20:56.181" v="1707" actId="26606"/>
          <ac:spMkLst>
            <pc:docMk/>
            <pc:sldMk cId="3344868509" sldId="280"/>
            <ac:spMk id="124" creationId="{9026B71D-5A6F-48FE-AC6A-D7AAA018064B}"/>
          </ac:spMkLst>
        </pc:spChg>
        <pc:spChg chg="add del">
          <ac:chgData name="Alessandro Rosa" userId="160ebd4fdc994b88" providerId="LiveId" clId="{11CD18E5-5D48-4DB9-8F76-87812F4EF85D}" dt="2022-03-07T11:20:54.011" v="1704" actId="26606"/>
          <ac:spMkLst>
            <pc:docMk/>
            <pc:sldMk cId="3344868509" sldId="280"/>
            <ac:spMk id="126" creationId="{0DBF1ABE-8590-450D-BB49-BDDCCF3EEA9E}"/>
          </ac:spMkLst>
        </pc:spChg>
        <pc:spChg chg="add del">
          <ac:chgData name="Alessandro Rosa" userId="160ebd4fdc994b88" providerId="LiveId" clId="{11CD18E5-5D48-4DB9-8F76-87812F4EF85D}" dt="2022-03-07T11:20:56.164" v="1706" actId="26606"/>
          <ac:spMkLst>
            <pc:docMk/>
            <pc:sldMk cId="3344868509" sldId="280"/>
            <ac:spMk id="132" creationId="{190B1E87-EDFB-4D74-B288-2C27E290A23A}"/>
          </ac:spMkLst>
        </pc:spChg>
        <pc:spChg chg="add del">
          <ac:chgData name="Alessandro Rosa" userId="160ebd4fdc994b88" providerId="LiveId" clId="{11CD18E5-5D48-4DB9-8F76-87812F4EF85D}" dt="2022-03-07T11:20:56.164" v="1706" actId="26606"/>
          <ac:spMkLst>
            <pc:docMk/>
            <pc:sldMk cId="3344868509" sldId="280"/>
            <ac:spMk id="133" creationId="{22689967-BCE4-4CB3-AB4A-E9B6EC055F8F}"/>
          </ac:spMkLst>
        </pc:spChg>
        <pc:spChg chg="add del">
          <ac:chgData name="Alessandro Rosa" userId="160ebd4fdc994b88" providerId="LiveId" clId="{11CD18E5-5D48-4DB9-8F76-87812F4EF85D}" dt="2022-03-07T11:20:56.164" v="1706" actId="26606"/>
          <ac:spMkLst>
            <pc:docMk/>
            <pc:sldMk cId="3344868509" sldId="280"/>
            <ac:spMk id="134" creationId="{27C86C65-70F5-4826-A10D-0E4FB096BF83}"/>
          </ac:spMkLst>
        </pc:spChg>
        <pc:spChg chg="add del">
          <ac:chgData name="Alessandro Rosa" userId="160ebd4fdc994b88" providerId="LiveId" clId="{11CD18E5-5D48-4DB9-8F76-87812F4EF85D}" dt="2022-03-07T11:20:56.164" v="1706" actId="26606"/>
          <ac:spMkLst>
            <pc:docMk/>
            <pc:sldMk cId="3344868509" sldId="280"/>
            <ac:spMk id="135" creationId="{8E3E61E5-7309-4B68-89DB-E5CAE484134C}"/>
          </ac:spMkLst>
        </pc:spChg>
        <pc:spChg chg="add del">
          <ac:chgData name="Alessandro Rosa" userId="160ebd4fdc994b88" providerId="LiveId" clId="{11CD18E5-5D48-4DB9-8F76-87812F4EF85D}" dt="2022-03-07T11:20:56.164" v="1706" actId="26606"/>
          <ac:spMkLst>
            <pc:docMk/>
            <pc:sldMk cId="3344868509" sldId="280"/>
            <ac:spMk id="136" creationId="{38904A42-15F0-4BEF-A06A-DCCD3D2C1687}"/>
          </ac:spMkLst>
        </pc:spChg>
        <pc:spChg chg="add del">
          <ac:chgData name="Alessandro Rosa" userId="160ebd4fdc994b88" providerId="LiveId" clId="{11CD18E5-5D48-4DB9-8F76-87812F4EF85D}" dt="2022-03-07T11:20:56.164" v="1706" actId="26606"/>
          <ac:spMkLst>
            <pc:docMk/>
            <pc:sldMk cId="3344868509" sldId="280"/>
            <ac:spMk id="137" creationId="{4B4D6438-495E-40D8-A2AF-D6697DA07BE9}"/>
          </ac:spMkLst>
        </pc:spChg>
        <pc:spChg chg="add del">
          <ac:chgData name="Alessandro Rosa" userId="160ebd4fdc994b88" providerId="LiveId" clId="{11CD18E5-5D48-4DB9-8F76-87812F4EF85D}" dt="2022-03-07T11:20:56.164" v="1706" actId="26606"/>
          <ac:spMkLst>
            <pc:docMk/>
            <pc:sldMk cId="3344868509" sldId="280"/>
            <ac:spMk id="138" creationId="{95208F27-B5FE-414B-B2F7-340BD4053AD3}"/>
          </ac:spMkLst>
        </pc:spChg>
        <pc:spChg chg="add">
          <ac:chgData name="Alessandro Rosa" userId="160ebd4fdc994b88" providerId="LiveId" clId="{11CD18E5-5D48-4DB9-8F76-87812F4EF85D}" dt="2022-03-07T11:20:56.181" v="1707" actId="26606"/>
          <ac:spMkLst>
            <pc:docMk/>
            <pc:sldMk cId="3344868509" sldId="280"/>
            <ac:spMk id="140" creationId="{0DBF1ABE-8590-450D-BB49-BDDCCF3EEA9E}"/>
          </ac:spMkLst>
        </pc:spChg>
        <pc:spChg chg="add">
          <ac:chgData name="Alessandro Rosa" userId="160ebd4fdc994b88" providerId="LiveId" clId="{11CD18E5-5D48-4DB9-8F76-87812F4EF85D}" dt="2022-03-07T11:20:56.181" v="1707" actId="26606"/>
          <ac:spMkLst>
            <pc:docMk/>
            <pc:sldMk cId="3344868509" sldId="280"/>
            <ac:spMk id="141" creationId="{F624CBFB-D803-467F-960F-B6A30F8218C6}"/>
          </ac:spMkLst>
        </pc:spChg>
        <pc:spChg chg="add">
          <ac:chgData name="Alessandro Rosa" userId="160ebd4fdc994b88" providerId="LiveId" clId="{11CD18E5-5D48-4DB9-8F76-87812F4EF85D}" dt="2022-03-07T11:20:56.181" v="1707" actId="26606"/>
          <ac:spMkLst>
            <pc:docMk/>
            <pc:sldMk cId="3344868509" sldId="280"/>
            <ac:spMk id="142" creationId="{FBA7E51E-7B6A-4A79-8F84-47C845C7A2CC}"/>
          </ac:spMkLst>
        </pc:spChg>
        <pc:spChg chg="add">
          <ac:chgData name="Alessandro Rosa" userId="160ebd4fdc994b88" providerId="LiveId" clId="{11CD18E5-5D48-4DB9-8F76-87812F4EF85D}" dt="2022-03-07T11:20:56.181" v="1707" actId="26606"/>
          <ac:spMkLst>
            <pc:docMk/>
            <pc:sldMk cId="3344868509" sldId="280"/>
            <ac:spMk id="143" creationId="{03C85561-90D2-4AFA-B2C5-F2D61D86C2BD}"/>
          </ac:spMkLst>
        </pc:spChg>
        <pc:grpChg chg="add del">
          <ac:chgData name="Alessandro Rosa" userId="160ebd4fdc994b88" providerId="LiveId" clId="{11CD18E5-5D48-4DB9-8F76-87812F4EF85D}" dt="2022-03-07T11:20:56.181" v="1707" actId="26606"/>
          <ac:grpSpMkLst>
            <pc:docMk/>
            <pc:sldMk cId="3344868509" sldId="280"/>
            <ac:grpSpMk id="111" creationId="{D4D684F8-91BF-481C-A965-722756A383D0}"/>
          </ac:grpSpMkLst>
        </pc:grpChg>
        <pc:grpChg chg="add del">
          <ac:chgData name="Alessandro Rosa" userId="160ebd4fdc994b88" providerId="LiveId" clId="{11CD18E5-5D48-4DB9-8F76-87812F4EF85D}" dt="2022-03-07T11:20:52.753" v="1702" actId="26606"/>
          <ac:grpSpMkLst>
            <pc:docMk/>
            <pc:sldMk cId="3344868509" sldId="280"/>
            <ac:grpSpMk id="118" creationId="{BE312684-34E6-4414-83D2-62B3C76BC4D8}"/>
          </ac:grpSpMkLst>
        </pc:grpChg>
        <pc:grpChg chg="add del">
          <ac:chgData name="Alessandro Rosa" userId="160ebd4fdc994b88" providerId="LiveId" clId="{11CD18E5-5D48-4DB9-8F76-87812F4EF85D}" dt="2022-03-07T11:20:54.011" v="1704" actId="26606"/>
          <ac:grpSpMkLst>
            <pc:docMk/>
            <pc:sldMk cId="3344868509" sldId="280"/>
            <ac:grpSpMk id="127" creationId="{54E5F18F-9D70-4BE5-8A38-603463EE84A2}"/>
          </ac:grpSpMkLst>
        </pc:grpChg>
        <pc:graphicFrameChg chg="del">
          <ac:chgData name="Alessandro Rosa" userId="160ebd4fdc994b88" providerId="LiveId" clId="{11CD18E5-5D48-4DB9-8F76-87812F4EF85D}" dt="2022-03-07T11:20:37.810" v="1700" actId="478"/>
          <ac:graphicFrameMkLst>
            <pc:docMk/>
            <pc:sldMk cId="3344868509" sldId="280"/>
            <ac:graphicFrameMk id="5" creationId="{E2182962-2E3A-4374-BAD0-801AF0F6BF84}"/>
          </ac:graphicFrameMkLst>
        </pc:graphicFrameChg>
        <pc:cxnChg chg="add del">
          <ac:chgData name="Alessandro Rosa" userId="160ebd4fdc994b88" providerId="LiveId" clId="{11CD18E5-5D48-4DB9-8F76-87812F4EF85D}" dt="2022-03-07T11:20:56.181" v="1707" actId="26606"/>
          <ac:cxnSpMkLst>
            <pc:docMk/>
            <pc:sldMk cId="3344868509" sldId="280"/>
            <ac:cxnSpMk id="109" creationId="{430127AE-B29E-4FDF-99D2-A2F1E7003F74}"/>
          </ac:cxnSpMkLst>
        </pc:cxnChg>
      </pc:sldChg>
      <pc:sldChg chg="addSp delSp modSp add mod modClrScheme delDesignElem chgLayout">
        <pc:chgData name="Alessandro Rosa" userId="160ebd4fdc994b88" providerId="LiveId" clId="{11CD18E5-5D48-4DB9-8F76-87812F4EF85D}" dt="2022-03-07T11:27:24.071" v="1832" actId="20577"/>
        <pc:sldMkLst>
          <pc:docMk/>
          <pc:sldMk cId="617855633" sldId="281"/>
        </pc:sldMkLst>
        <pc:spChg chg="del">
          <ac:chgData name="Alessandro Rosa" userId="160ebd4fdc994b88" providerId="LiveId" clId="{11CD18E5-5D48-4DB9-8F76-87812F4EF85D}" dt="2022-03-07T11:21:08.966" v="1709" actId="478"/>
          <ac:spMkLst>
            <pc:docMk/>
            <pc:sldMk cId="617855633" sldId="281"/>
            <ac:spMk id="2" creationId="{8BAF928B-4F53-4DC5-8292-F763FED024DB}"/>
          </ac:spMkLst>
        </pc:spChg>
        <pc:spChg chg="add del mod">
          <ac:chgData name="Alessandro Rosa" userId="160ebd4fdc994b88" providerId="LiveId" clId="{11CD18E5-5D48-4DB9-8F76-87812F4EF85D}" dt="2022-03-07T11:21:13.177" v="1710" actId="478"/>
          <ac:spMkLst>
            <pc:docMk/>
            <pc:sldMk cId="617855633" sldId="281"/>
            <ac:spMk id="4" creationId="{D74B3627-2C26-4BE8-95D5-D257DBCE0C6D}"/>
          </ac:spMkLst>
        </pc:spChg>
        <pc:spChg chg="add mod">
          <ac:chgData name="Alessandro Rosa" userId="160ebd4fdc994b88" providerId="LiveId" clId="{11CD18E5-5D48-4DB9-8F76-87812F4EF85D}" dt="2022-03-07T11:27:24.071" v="1832" actId="20577"/>
          <ac:spMkLst>
            <pc:docMk/>
            <pc:sldMk cId="617855633" sldId="281"/>
            <ac:spMk id="7" creationId="{2BF777A1-2961-47A6-BBA5-25A99316C7AC}"/>
          </ac:spMkLst>
        </pc:spChg>
        <pc:spChg chg="add del">
          <ac:chgData name="Alessandro Rosa" userId="160ebd4fdc994b88" providerId="LiveId" clId="{11CD18E5-5D48-4DB9-8F76-87812F4EF85D}" dt="2022-03-07T11:25:55.264" v="1715" actId="26606"/>
          <ac:spMkLst>
            <pc:docMk/>
            <pc:sldMk cId="617855633" sldId="281"/>
            <ac:spMk id="11" creationId="{8950AD4C-6AF3-49F8-94E1-DBCAFB39478B}"/>
          </ac:spMkLst>
        </pc:spChg>
        <pc:spChg chg="add del">
          <ac:chgData name="Alessandro Rosa" userId="160ebd4fdc994b88" providerId="LiveId" clId="{11CD18E5-5D48-4DB9-8F76-87812F4EF85D}" dt="2022-03-07T11:25:57.474" v="1717" actId="26606"/>
          <ac:spMkLst>
            <pc:docMk/>
            <pc:sldMk cId="617855633" sldId="281"/>
            <ac:spMk id="13" creationId="{072DC3EE-C469-49E0-A83D-CA3BE525C59A}"/>
          </ac:spMkLst>
        </pc:spChg>
        <pc:spChg chg="add del">
          <ac:chgData name="Alessandro Rosa" userId="160ebd4fdc994b88" providerId="LiveId" clId="{11CD18E5-5D48-4DB9-8F76-87812F4EF85D}" dt="2022-03-07T11:25:57.474" v="1717" actId="26606"/>
          <ac:spMkLst>
            <pc:docMk/>
            <pc:sldMk cId="617855633" sldId="281"/>
            <ac:spMk id="14" creationId="{8950AD4C-6AF3-49F8-94E1-DBCAFB39478B}"/>
          </ac:spMkLst>
        </pc:spChg>
        <pc:spChg chg="add del">
          <ac:chgData name="Alessandro Rosa" userId="160ebd4fdc994b88" providerId="LiveId" clId="{11CD18E5-5D48-4DB9-8F76-87812F4EF85D}" dt="2022-03-07T11:25:57.474" v="1717" actId="26606"/>
          <ac:spMkLst>
            <pc:docMk/>
            <pc:sldMk cId="617855633" sldId="281"/>
            <ac:spMk id="15" creationId="{8DBEAE55-3EA1-41D7-A212-5F7D8986C1F2}"/>
          </ac:spMkLst>
        </pc:spChg>
        <pc:spChg chg="add del">
          <ac:chgData name="Alessandro Rosa" userId="160ebd4fdc994b88" providerId="LiveId" clId="{11CD18E5-5D48-4DB9-8F76-87812F4EF85D}" dt="2022-03-07T11:25:57.474" v="1717" actId="26606"/>
          <ac:spMkLst>
            <pc:docMk/>
            <pc:sldMk cId="617855633" sldId="281"/>
            <ac:spMk id="17" creationId="{CFC5F0E7-644F-4101-BE72-12825CF537E7}"/>
          </ac:spMkLst>
        </pc:spChg>
        <pc:spChg chg="add del">
          <ac:chgData name="Alessandro Rosa" userId="160ebd4fdc994b88" providerId="LiveId" clId="{11CD18E5-5D48-4DB9-8F76-87812F4EF85D}" dt="2022-03-07T11:25:58.894" v="1719" actId="26606"/>
          <ac:spMkLst>
            <pc:docMk/>
            <pc:sldMk cId="617855633" sldId="281"/>
            <ac:spMk id="19" creationId="{8950AD4C-6AF3-49F8-94E1-DBCAFB39478B}"/>
          </ac:spMkLst>
        </pc:spChg>
        <pc:spChg chg="add del">
          <ac:chgData name="Alessandro Rosa" userId="160ebd4fdc994b88" providerId="LiveId" clId="{11CD18E5-5D48-4DB9-8F76-87812F4EF85D}" dt="2022-03-07T11:25:58.894" v="1719" actId="26606"/>
          <ac:spMkLst>
            <pc:docMk/>
            <pc:sldMk cId="617855633" sldId="281"/>
            <ac:spMk id="20" creationId="{3EC0ED83-BE8E-4179-8395-6B4B699E6CF0}"/>
          </ac:spMkLst>
        </pc:spChg>
        <pc:spChg chg="add del">
          <ac:chgData name="Alessandro Rosa" userId="160ebd4fdc994b88" providerId="LiveId" clId="{11CD18E5-5D48-4DB9-8F76-87812F4EF85D}" dt="2022-03-07T11:25:58.894" v="1719" actId="26606"/>
          <ac:spMkLst>
            <pc:docMk/>
            <pc:sldMk cId="617855633" sldId="281"/>
            <ac:spMk id="21" creationId="{E10699CF-EF22-4E7A-BAB8-CA52991C91B0}"/>
          </ac:spMkLst>
        </pc:spChg>
        <pc:spChg chg="add del">
          <ac:chgData name="Alessandro Rosa" userId="160ebd4fdc994b88" providerId="LiveId" clId="{11CD18E5-5D48-4DB9-8F76-87812F4EF85D}" dt="2022-03-07T11:25:58.894" v="1719" actId="26606"/>
          <ac:spMkLst>
            <pc:docMk/>
            <pc:sldMk cId="617855633" sldId="281"/>
            <ac:spMk id="22" creationId="{556E2316-1D18-4FA2-BDE9-F6E178BF2199}"/>
          </ac:spMkLst>
        </pc:spChg>
        <pc:spChg chg="add del">
          <ac:chgData name="Alessandro Rosa" userId="160ebd4fdc994b88" providerId="LiveId" clId="{11CD18E5-5D48-4DB9-8F76-87812F4EF85D}" dt="2022-03-07T11:26:00.453" v="1721" actId="26606"/>
          <ac:spMkLst>
            <pc:docMk/>
            <pc:sldMk cId="617855633" sldId="281"/>
            <ac:spMk id="24" creationId="{8950AD4C-6AF3-49F8-94E1-DBCAFB39478B}"/>
          </ac:spMkLst>
        </pc:spChg>
        <pc:spChg chg="add del">
          <ac:chgData name="Alessandro Rosa" userId="160ebd4fdc994b88" providerId="LiveId" clId="{11CD18E5-5D48-4DB9-8F76-87812F4EF85D}" dt="2022-03-07T11:26:00.453" v="1721" actId="26606"/>
          <ac:spMkLst>
            <pc:docMk/>
            <pc:sldMk cId="617855633" sldId="281"/>
            <ac:spMk id="25" creationId="{55C62259-4F90-418D-908C-9127ACC5FE90}"/>
          </ac:spMkLst>
        </pc:spChg>
        <pc:spChg chg="add del">
          <ac:chgData name="Alessandro Rosa" userId="160ebd4fdc994b88" providerId="LiveId" clId="{11CD18E5-5D48-4DB9-8F76-87812F4EF85D}" dt="2022-03-07T11:26:00.453" v="1721" actId="26606"/>
          <ac:spMkLst>
            <pc:docMk/>
            <pc:sldMk cId="617855633" sldId="281"/>
            <ac:spMk id="26" creationId="{CA835FD4-D707-4178-B672-AC418F0BE52D}"/>
          </ac:spMkLst>
        </pc:spChg>
        <pc:spChg chg="add del">
          <ac:chgData name="Alessandro Rosa" userId="160ebd4fdc994b88" providerId="LiveId" clId="{11CD18E5-5D48-4DB9-8F76-87812F4EF85D}" dt="2022-03-07T11:26:00.453" v="1721" actId="26606"/>
          <ac:spMkLst>
            <pc:docMk/>
            <pc:sldMk cId="617855633" sldId="281"/>
            <ac:spMk id="27" creationId="{DEAEE08D-A745-4391-9073-9E99767E09D4}"/>
          </ac:spMkLst>
        </pc:spChg>
        <pc:spChg chg="add">
          <ac:chgData name="Alessandro Rosa" userId="160ebd4fdc994b88" providerId="LiveId" clId="{11CD18E5-5D48-4DB9-8F76-87812F4EF85D}" dt="2022-03-07T11:26:00.464" v="1722" actId="26606"/>
          <ac:spMkLst>
            <pc:docMk/>
            <pc:sldMk cId="617855633" sldId="281"/>
            <ac:spMk id="29" creationId="{8950AD4C-6AF3-49F8-94E1-DBCAFB39478B}"/>
          </ac:spMkLst>
        </pc:spChg>
        <pc:spChg chg="del">
          <ac:chgData name="Alessandro Rosa" userId="160ebd4fdc994b88" providerId="LiveId" clId="{11CD18E5-5D48-4DB9-8F76-87812F4EF85D}" dt="2022-03-07T11:21:16.625" v="1711" actId="700"/>
          <ac:spMkLst>
            <pc:docMk/>
            <pc:sldMk cId="617855633" sldId="281"/>
            <ac:spMk id="124" creationId="{9026B71D-5A6F-48FE-AC6A-D7AAA018064B}"/>
          </ac:spMkLst>
        </pc:spChg>
        <pc:spChg chg="del">
          <ac:chgData name="Alessandro Rosa" userId="160ebd4fdc994b88" providerId="LiveId" clId="{11CD18E5-5D48-4DB9-8F76-87812F4EF85D}" dt="2022-03-07T11:21:16.625" v="1711" actId="700"/>
          <ac:spMkLst>
            <pc:docMk/>
            <pc:sldMk cId="617855633" sldId="281"/>
            <ac:spMk id="140" creationId="{0DBF1ABE-8590-450D-BB49-BDDCCF3EEA9E}"/>
          </ac:spMkLst>
        </pc:spChg>
        <pc:spChg chg="del">
          <ac:chgData name="Alessandro Rosa" userId="160ebd4fdc994b88" providerId="LiveId" clId="{11CD18E5-5D48-4DB9-8F76-87812F4EF85D}" dt="2022-03-07T11:21:16.625" v="1711" actId="700"/>
          <ac:spMkLst>
            <pc:docMk/>
            <pc:sldMk cId="617855633" sldId="281"/>
            <ac:spMk id="141" creationId="{F624CBFB-D803-467F-960F-B6A30F8218C6}"/>
          </ac:spMkLst>
        </pc:spChg>
        <pc:spChg chg="del">
          <ac:chgData name="Alessandro Rosa" userId="160ebd4fdc994b88" providerId="LiveId" clId="{11CD18E5-5D48-4DB9-8F76-87812F4EF85D}" dt="2022-03-07T11:21:16.625" v="1711" actId="700"/>
          <ac:spMkLst>
            <pc:docMk/>
            <pc:sldMk cId="617855633" sldId="281"/>
            <ac:spMk id="142" creationId="{FBA7E51E-7B6A-4A79-8F84-47C845C7A2CC}"/>
          </ac:spMkLst>
        </pc:spChg>
        <pc:spChg chg="del">
          <ac:chgData name="Alessandro Rosa" userId="160ebd4fdc994b88" providerId="LiveId" clId="{11CD18E5-5D48-4DB9-8F76-87812F4EF85D}" dt="2022-03-07T11:21:16.625" v="1711" actId="700"/>
          <ac:spMkLst>
            <pc:docMk/>
            <pc:sldMk cId="617855633" sldId="281"/>
            <ac:spMk id="143" creationId="{03C85561-90D2-4AFA-B2C5-F2D61D86C2BD}"/>
          </ac:spMkLst>
        </pc:spChg>
        <pc:picChg chg="add mod">
          <ac:chgData name="Alessandro Rosa" userId="160ebd4fdc994b88" providerId="LiveId" clId="{11CD18E5-5D48-4DB9-8F76-87812F4EF85D}" dt="2022-03-07T11:26:07.454" v="1725" actId="1076"/>
          <ac:picMkLst>
            <pc:docMk/>
            <pc:sldMk cId="617855633" sldId="281"/>
            <ac:picMk id="6" creationId="{C6000CF4-A0CD-41BE-B254-0E2B0F6A7EF5}"/>
          </ac:picMkLst>
        </pc:picChg>
      </pc:sldChg>
      <pc:sldChg chg="addSp delSp modSp add mod">
        <pc:chgData name="Alessandro Rosa" userId="160ebd4fdc994b88" providerId="LiveId" clId="{11CD18E5-5D48-4DB9-8F76-87812F4EF85D}" dt="2022-03-07T11:28:47.540" v="1845" actId="14826"/>
        <pc:sldMkLst>
          <pc:docMk/>
          <pc:sldMk cId="50147726" sldId="282"/>
        </pc:sldMkLst>
        <pc:spChg chg="mod">
          <ac:chgData name="Alessandro Rosa" userId="160ebd4fdc994b88" providerId="LiveId" clId="{11CD18E5-5D48-4DB9-8F76-87812F4EF85D}" dt="2022-03-07T11:27:14.859" v="1812" actId="20577"/>
          <ac:spMkLst>
            <pc:docMk/>
            <pc:sldMk cId="50147726" sldId="282"/>
            <ac:spMk id="7" creationId="{2BF777A1-2961-47A6-BBA5-25A99316C7AC}"/>
          </ac:spMkLst>
        </pc:spChg>
        <pc:picChg chg="add del mod">
          <ac:chgData name="Alessandro Rosa" userId="160ebd4fdc994b88" providerId="LiveId" clId="{11CD18E5-5D48-4DB9-8F76-87812F4EF85D}" dt="2022-03-07T11:28:37.478" v="1843"/>
          <ac:picMkLst>
            <pc:docMk/>
            <pc:sldMk cId="50147726" sldId="282"/>
            <ac:picMk id="3" creationId="{46644C5F-8664-4BDD-9697-86ABB32474C8}"/>
          </ac:picMkLst>
        </pc:picChg>
        <pc:picChg chg="add del mod">
          <ac:chgData name="Alessandro Rosa" userId="160ebd4fdc994b88" providerId="LiveId" clId="{11CD18E5-5D48-4DB9-8F76-87812F4EF85D}" dt="2022-03-07T11:28:47.540" v="1845" actId="14826"/>
          <ac:picMkLst>
            <pc:docMk/>
            <pc:sldMk cId="50147726" sldId="282"/>
            <ac:picMk id="6" creationId="{C6000CF4-A0CD-41BE-B254-0E2B0F6A7EF5}"/>
          </ac:picMkLst>
        </pc:picChg>
      </pc:sldChg>
      <pc:sldChg chg="modSp add">
        <pc:chgData name="Alessandro Rosa" userId="160ebd4fdc994b88" providerId="LiveId" clId="{11CD18E5-5D48-4DB9-8F76-87812F4EF85D}" dt="2022-03-07T11:30:46.734" v="1847" actId="14826"/>
        <pc:sldMkLst>
          <pc:docMk/>
          <pc:sldMk cId="3843972233" sldId="283"/>
        </pc:sldMkLst>
        <pc:picChg chg="mod">
          <ac:chgData name="Alessandro Rosa" userId="160ebd4fdc994b88" providerId="LiveId" clId="{11CD18E5-5D48-4DB9-8F76-87812F4EF85D}" dt="2022-03-07T11:30:46.734" v="1847" actId="14826"/>
          <ac:picMkLst>
            <pc:docMk/>
            <pc:sldMk cId="3843972233" sldId="283"/>
            <ac:picMk id="6" creationId="{C6000CF4-A0CD-41BE-B254-0E2B0F6A7EF5}"/>
          </ac:picMkLst>
        </pc:picChg>
      </pc:sldChg>
      <pc:sldChg chg="addSp delSp modSp add mod modClrScheme delDesignElem chgLayout">
        <pc:chgData name="Alessandro Rosa" userId="160ebd4fdc994b88" providerId="LiveId" clId="{11CD18E5-5D48-4DB9-8F76-87812F4EF85D}" dt="2022-03-07T11:35:53.915" v="1936" actId="1076"/>
        <pc:sldMkLst>
          <pc:docMk/>
          <pc:sldMk cId="2994079534" sldId="284"/>
        </pc:sldMkLst>
        <pc:spChg chg="add del mod ord">
          <ac:chgData name="Alessandro Rosa" userId="160ebd4fdc994b88" providerId="LiveId" clId="{11CD18E5-5D48-4DB9-8F76-87812F4EF85D}" dt="2022-03-07T11:33:41.900" v="1887" actId="478"/>
          <ac:spMkLst>
            <pc:docMk/>
            <pc:sldMk cId="2994079534" sldId="284"/>
            <ac:spMk id="2" creationId="{06AE9E26-16EE-4BC3-A239-B0226AE5F6C4}"/>
          </ac:spMkLst>
        </pc:spChg>
        <pc:spChg chg="add del mod ord">
          <ac:chgData name="Alessandro Rosa" userId="160ebd4fdc994b88" providerId="LiveId" clId="{11CD18E5-5D48-4DB9-8F76-87812F4EF85D}" dt="2022-03-07T11:34:29.910" v="1913" actId="478"/>
          <ac:spMkLst>
            <pc:docMk/>
            <pc:sldMk cId="2994079534" sldId="284"/>
            <ac:spMk id="3" creationId="{C1023C63-1162-4093-9B40-B2F1D61A1BB7}"/>
          </ac:spMkLst>
        </pc:spChg>
        <pc:spChg chg="mod">
          <ac:chgData name="Alessandro Rosa" userId="160ebd4fdc994b88" providerId="LiveId" clId="{11CD18E5-5D48-4DB9-8F76-87812F4EF85D}" dt="2022-03-07T11:34:25.343" v="1912" actId="404"/>
          <ac:spMkLst>
            <pc:docMk/>
            <pc:sldMk cId="2994079534" sldId="284"/>
            <ac:spMk id="7" creationId="{2BF777A1-2961-47A6-BBA5-25A99316C7AC}"/>
          </ac:spMkLst>
        </pc:spChg>
        <pc:spChg chg="del">
          <ac:chgData name="Alessandro Rosa" userId="160ebd4fdc994b88" providerId="LiveId" clId="{11CD18E5-5D48-4DB9-8F76-87812F4EF85D}" dt="2022-03-07T11:31:34.099" v="1873" actId="26606"/>
          <ac:spMkLst>
            <pc:docMk/>
            <pc:sldMk cId="2994079534" sldId="284"/>
            <ac:spMk id="29" creationId="{8950AD4C-6AF3-49F8-94E1-DBCAFB39478B}"/>
          </ac:spMkLst>
        </pc:spChg>
        <pc:spChg chg="add del">
          <ac:chgData name="Alessandro Rosa" userId="160ebd4fdc994b88" providerId="LiveId" clId="{11CD18E5-5D48-4DB9-8F76-87812F4EF85D}" dt="2022-03-07T11:33:38.885" v="1886" actId="700"/>
          <ac:spMkLst>
            <pc:docMk/>
            <pc:sldMk cId="2994079534" sldId="284"/>
            <ac:spMk id="34" creationId="{9B0F7D69-D93C-4C38-A23D-76E000D691CD}"/>
          </ac:spMkLst>
        </pc:spChg>
        <pc:spChg chg="add del">
          <ac:chgData name="Alessandro Rosa" userId="160ebd4fdc994b88" providerId="LiveId" clId="{11CD18E5-5D48-4DB9-8F76-87812F4EF85D}" dt="2022-03-07T11:33:38.885" v="1886" actId="700"/>
          <ac:spMkLst>
            <pc:docMk/>
            <pc:sldMk cId="2994079534" sldId="284"/>
            <ac:spMk id="36" creationId="{8CD419D4-EA9D-42D9-BF62-B07F0B7B672B}"/>
          </ac:spMkLst>
        </pc:spChg>
        <pc:spChg chg="add del">
          <ac:chgData name="Alessandro Rosa" userId="160ebd4fdc994b88" providerId="LiveId" clId="{11CD18E5-5D48-4DB9-8F76-87812F4EF85D}" dt="2022-03-07T11:33:38.885" v="1886" actId="700"/>
          <ac:spMkLst>
            <pc:docMk/>
            <pc:sldMk cId="2994079534" sldId="284"/>
            <ac:spMk id="38" creationId="{1C6FEC9B-9608-4181-A9E5-A1B80E72021C}"/>
          </ac:spMkLst>
        </pc:spChg>
        <pc:spChg chg="add del">
          <ac:chgData name="Alessandro Rosa" userId="160ebd4fdc994b88" providerId="LiveId" clId="{11CD18E5-5D48-4DB9-8F76-87812F4EF85D}" dt="2022-03-07T11:33:38.885" v="1886" actId="700"/>
          <ac:spMkLst>
            <pc:docMk/>
            <pc:sldMk cId="2994079534" sldId="284"/>
            <ac:spMk id="40" creationId="{AB1564ED-F26F-451D-97D6-A6EC3E83FD55}"/>
          </ac:spMkLst>
        </pc:spChg>
        <pc:spChg chg="add del">
          <ac:chgData name="Alessandro Rosa" userId="160ebd4fdc994b88" providerId="LiveId" clId="{11CD18E5-5D48-4DB9-8F76-87812F4EF85D}" dt="2022-03-07T11:33:38.885" v="1886" actId="700"/>
          <ac:spMkLst>
            <pc:docMk/>
            <pc:sldMk cId="2994079534" sldId="284"/>
            <ac:spMk id="42" creationId="{0CA184B6-3482-4F43-87F0-BC765DCFD8A8}"/>
          </ac:spMkLst>
        </pc:spChg>
        <pc:spChg chg="add del">
          <ac:chgData name="Alessandro Rosa" userId="160ebd4fdc994b88" providerId="LiveId" clId="{11CD18E5-5D48-4DB9-8F76-87812F4EF85D}" dt="2022-03-07T11:33:38.885" v="1886" actId="700"/>
          <ac:spMkLst>
            <pc:docMk/>
            <pc:sldMk cId="2994079534" sldId="284"/>
            <ac:spMk id="44" creationId="{6C869923-8380-4244-9548-802C330638A0}"/>
          </ac:spMkLst>
        </pc:spChg>
        <pc:spChg chg="add del">
          <ac:chgData name="Alessandro Rosa" userId="160ebd4fdc994b88" providerId="LiveId" clId="{11CD18E5-5D48-4DB9-8F76-87812F4EF85D}" dt="2022-03-07T11:33:38.885" v="1886" actId="700"/>
          <ac:spMkLst>
            <pc:docMk/>
            <pc:sldMk cId="2994079534" sldId="284"/>
            <ac:spMk id="46" creationId="{C06255F2-BC67-4DDE-B34E-AC4BA21838CC}"/>
          </ac:spMkLst>
        </pc:spChg>
        <pc:spChg chg="add del">
          <ac:chgData name="Alessandro Rosa" userId="160ebd4fdc994b88" providerId="LiveId" clId="{11CD18E5-5D48-4DB9-8F76-87812F4EF85D}" dt="2022-03-07T11:33:38.885" v="1886" actId="700"/>
          <ac:spMkLst>
            <pc:docMk/>
            <pc:sldMk cId="2994079534" sldId="284"/>
            <ac:spMk id="48" creationId="{55169443-FCCD-4C0A-8C69-18CD3FA0968D}"/>
          </ac:spMkLst>
        </pc:spChg>
        <pc:spChg chg="add del">
          <ac:chgData name="Alessandro Rosa" userId="160ebd4fdc994b88" providerId="LiveId" clId="{11CD18E5-5D48-4DB9-8F76-87812F4EF85D}" dt="2022-03-07T11:33:38.885" v="1886" actId="700"/>
          <ac:spMkLst>
            <pc:docMk/>
            <pc:sldMk cId="2994079534" sldId="284"/>
            <ac:spMk id="50" creationId="{AC8EEB0F-BA72-49AC-956F-331B60FDE79E}"/>
          </ac:spMkLst>
        </pc:spChg>
        <pc:spChg chg="add del">
          <ac:chgData name="Alessandro Rosa" userId="160ebd4fdc994b88" providerId="LiveId" clId="{11CD18E5-5D48-4DB9-8F76-87812F4EF85D}" dt="2022-03-07T11:33:38.885" v="1886" actId="700"/>
          <ac:spMkLst>
            <pc:docMk/>
            <pc:sldMk cId="2994079534" sldId="284"/>
            <ac:spMk id="52" creationId="{1BE70332-ECAF-47BB-8C7B-BD049452F653}"/>
          </ac:spMkLst>
        </pc:spChg>
        <pc:spChg chg="add del">
          <ac:chgData name="Alessandro Rosa" userId="160ebd4fdc994b88" providerId="LiveId" clId="{11CD18E5-5D48-4DB9-8F76-87812F4EF85D}" dt="2022-03-07T11:33:38.885" v="1886" actId="700"/>
          <ac:spMkLst>
            <pc:docMk/>
            <pc:sldMk cId="2994079534" sldId="284"/>
            <ac:spMk id="54" creationId="{716D9361-A35A-4DC8-AAB9-04FD2D6FEE1D}"/>
          </ac:spMkLst>
        </pc:spChg>
        <pc:spChg chg="add del">
          <ac:chgData name="Alessandro Rosa" userId="160ebd4fdc994b88" providerId="LiveId" clId="{11CD18E5-5D48-4DB9-8F76-87812F4EF85D}" dt="2022-03-07T11:33:38.885" v="1886" actId="700"/>
          <ac:spMkLst>
            <pc:docMk/>
            <pc:sldMk cId="2994079534" sldId="284"/>
            <ac:spMk id="56" creationId="{87FC31AD-FBB3-4219-A758-D6F7594A0A81}"/>
          </ac:spMkLst>
        </pc:spChg>
        <pc:picChg chg="add del mod">
          <ac:chgData name="Alessandro Rosa" userId="160ebd4fdc994b88" providerId="LiveId" clId="{11CD18E5-5D48-4DB9-8F76-87812F4EF85D}" dt="2022-03-07T11:32:08.330" v="1882" actId="478"/>
          <ac:picMkLst>
            <pc:docMk/>
            <pc:sldMk cId="2994079534" sldId="284"/>
            <ac:picMk id="5" creationId="{CD9392F8-D8AC-42C1-BC5C-06B66AB39634}"/>
          </ac:picMkLst>
        </pc:picChg>
        <pc:picChg chg="mod ord">
          <ac:chgData name="Alessandro Rosa" userId="160ebd4fdc994b88" providerId="LiveId" clId="{11CD18E5-5D48-4DB9-8F76-87812F4EF85D}" dt="2022-03-07T11:35:50.822" v="1935" actId="1076"/>
          <ac:picMkLst>
            <pc:docMk/>
            <pc:sldMk cId="2994079534" sldId="284"/>
            <ac:picMk id="6" creationId="{C6000CF4-A0CD-41BE-B254-0E2B0F6A7EF5}"/>
          </ac:picMkLst>
        </pc:picChg>
        <pc:picChg chg="add del mod">
          <ac:chgData name="Alessandro Rosa" userId="160ebd4fdc994b88" providerId="LiveId" clId="{11CD18E5-5D48-4DB9-8F76-87812F4EF85D}" dt="2022-03-07T11:34:44.813" v="1917" actId="478"/>
          <ac:picMkLst>
            <pc:docMk/>
            <pc:sldMk cId="2994079534" sldId="284"/>
            <ac:picMk id="18" creationId="{1A169285-01D4-4013-B08C-EC8CAB970F6F}"/>
          </ac:picMkLst>
        </pc:picChg>
        <pc:picChg chg="add mod">
          <ac:chgData name="Alessandro Rosa" userId="160ebd4fdc994b88" providerId="LiveId" clId="{11CD18E5-5D48-4DB9-8F76-87812F4EF85D}" dt="2022-03-07T11:35:53.915" v="1936" actId="1076"/>
          <ac:picMkLst>
            <pc:docMk/>
            <pc:sldMk cId="2994079534" sldId="284"/>
            <ac:picMk id="21" creationId="{ADA62E37-2EA4-4FAC-8F8B-2C16DA6B454E}"/>
          </ac:picMkLst>
        </pc:picChg>
      </pc:sldChg>
      <pc:sldChg chg="modSp add mod">
        <pc:chgData name="Alessandro Rosa" userId="160ebd4fdc994b88" providerId="LiveId" clId="{11CD18E5-5D48-4DB9-8F76-87812F4EF85D}" dt="2022-03-07T11:40:30.763" v="1950" actId="14826"/>
        <pc:sldMkLst>
          <pc:docMk/>
          <pc:sldMk cId="1766006569" sldId="285"/>
        </pc:sldMkLst>
        <pc:picChg chg="mod">
          <ac:chgData name="Alessandro Rosa" userId="160ebd4fdc994b88" providerId="LiveId" clId="{11CD18E5-5D48-4DB9-8F76-87812F4EF85D}" dt="2022-03-07T11:40:24.769" v="1949" actId="14826"/>
          <ac:picMkLst>
            <pc:docMk/>
            <pc:sldMk cId="1766006569" sldId="285"/>
            <ac:picMk id="6" creationId="{C6000CF4-A0CD-41BE-B254-0E2B0F6A7EF5}"/>
          </ac:picMkLst>
        </pc:picChg>
        <pc:picChg chg="mod">
          <ac:chgData name="Alessandro Rosa" userId="160ebd4fdc994b88" providerId="LiveId" clId="{11CD18E5-5D48-4DB9-8F76-87812F4EF85D}" dt="2022-03-07T11:40:30.763" v="1950" actId="14826"/>
          <ac:picMkLst>
            <pc:docMk/>
            <pc:sldMk cId="1766006569" sldId="285"/>
            <ac:picMk id="21" creationId="{ADA62E37-2EA4-4FAC-8F8B-2C16DA6B454E}"/>
          </ac:picMkLst>
        </pc:picChg>
      </pc:sldChg>
      <pc:sldChg chg="modSp add mod">
        <pc:chgData name="Alessandro Rosa" userId="160ebd4fdc994b88" providerId="LiveId" clId="{11CD18E5-5D48-4DB9-8F76-87812F4EF85D}" dt="2022-03-07T11:41:25.286" v="1953" actId="14826"/>
        <pc:sldMkLst>
          <pc:docMk/>
          <pc:sldMk cId="2446924411" sldId="286"/>
        </pc:sldMkLst>
        <pc:picChg chg="mod">
          <ac:chgData name="Alessandro Rosa" userId="160ebd4fdc994b88" providerId="LiveId" clId="{11CD18E5-5D48-4DB9-8F76-87812F4EF85D}" dt="2022-03-07T11:41:18.223" v="1952" actId="14826"/>
          <ac:picMkLst>
            <pc:docMk/>
            <pc:sldMk cId="2446924411" sldId="286"/>
            <ac:picMk id="6" creationId="{C6000CF4-A0CD-41BE-B254-0E2B0F6A7EF5}"/>
          </ac:picMkLst>
        </pc:picChg>
        <pc:picChg chg="mod">
          <ac:chgData name="Alessandro Rosa" userId="160ebd4fdc994b88" providerId="LiveId" clId="{11CD18E5-5D48-4DB9-8F76-87812F4EF85D}" dt="2022-03-07T11:41:25.286" v="1953" actId="14826"/>
          <ac:picMkLst>
            <pc:docMk/>
            <pc:sldMk cId="2446924411" sldId="286"/>
            <ac:picMk id="21" creationId="{ADA62E37-2EA4-4FAC-8F8B-2C16DA6B454E}"/>
          </ac:picMkLst>
        </pc:picChg>
      </pc:sldChg>
      <pc:sldChg chg="add del">
        <pc:chgData name="Alessandro Rosa" userId="160ebd4fdc994b88" providerId="LiveId" clId="{11CD18E5-5D48-4DB9-8F76-87812F4EF85D}" dt="2022-03-07T11:48:48.609" v="1955" actId="2696"/>
        <pc:sldMkLst>
          <pc:docMk/>
          <pc:sldMk cId="3310637686" sldId="287"/>
        </pc:sldMkLst>
      </pc:sldChg>
      <pc:sldChg chg="addSp delSp modSp add mod modClrScheme addAnim delAnim delDesignElem chgLayout">
        <pc:chgData name="Alessandro Rosa" userId="160ebd4fdc994b88" providerId="LiveId" clId="{11CD18E5-5D48-4DB9-8F76-87812F4EF85D}" dt="2022-03-14T09:13:00.491" v="3715" actId="1035"/>
        <pc:sldMkLst>
          <pc:docMk/>
          <pc:sldMk cId="3874199746" sldId="287"/>
        </pc:sldMkLst>
        <pc:spChg chg="mod ord">
          <ac:chgData name="Alessandro Rosa" userId="160ebd4fdc994b88" providerId="LiveId" clId="{11CD18E5-5D48-4DB9-8F76-87812F4EF85D}" dt="2022-03-07T11:58:01.616" v="2038" actId="1076"/>
          <ac:spMkLst>
            <pc:docMk/>
            <pc:sldMk cId="3874199746" sldId="287"/>
            <ac:spMk id="2" creationId="{8BAF928B-4F53-4DC5-8292-F763FED024DB}"/>
          </ac:spMkLst>
        </pc:spChg>
        <pc:spChg chg="add del mod ord">
          <ac:chgData name="Alessandro Rosa" userId="160ebd4fdc994b88" providerId="LiveId" clId="{11CD18E5-5D48-4DB9-8F76-87812F4EF85D}" dt="2022-03-07T11:57:14.682" v="2025" actId="700"/>
          <ac:spMkLst>
            <pc:docMk/>
            <pc:sldMk cId="3874199746" sldId="287"/>
            <ac:spMk id="3" creationId="{52DEC1E4-1667-4864-9A3C-A6271A79AD75}"/>
          </ac:spMkLst>
        </pc:spChg>
        <pc:spChg chg="mod">
          <ac:chgData name="Alessandro Rosa" userId="160ebd4fdc994b88" providerId="LiveId" clId="{11CD18E5-5D48-4DB9-8F76-87812F4EF85D}" dt="2022-03-14T09:13:00.491" v="3715" actId="1035"/>
          <ac:spMkLst>
            <pc:docMk/>
            <pc:sldMk cId="3874199746" sldId="287"/>
            <ac:spMk id="3" creationId="{C7AA2D09-2DC8-460E-9ADF-4A054D689749}"/>
          </ac:spMkLst>
        </pc:spChg>
        <pc:spChg chg="mod">
          <ac:chgData name="Alessandro Rosa" userId="160ebd4fdc994b88" providerId="LiveId" clId="{11CD18E5-5D48-4DB9-8F76-87812F4EF85D}" dt="2022-03-14T09:13:00.491" v="3715" actId="1035"/>
          <ac:spMkLst>
            <pc:docMk/>
            <pc:sldMk cId="3874199746" sldId="287"/>
            <ac:spMk id="8" creationId="{BCDCD4FB-09A6-477C-B666-C80E6194BE05}"/>
          </ac:spMkLst>
        </pc:spChg>
        <pc:spChg chg="mod">
          <ac:chgData name="Alessandro Rosa" userId="160ebd4fdc994b88" providerId="LiveId" clId="{11CD18E5-5D48-4DB9-8F76-87812F4EF85D}" dt="2022-03-14T09:13:00.491" v="3715" actId="1035"/>
          <ac:spMkLst>
            <pc:docMk/>
            <pc:sldMk cId="3874199746" sldId="287"/>
            <ac:spMk id="12" creationId="{0BD42226-94F3-4A80-83BA-A0812597CC84}"/>
          </ac:spMkLst>
        </pc:spChg>
        <pc:spChg chg="mod">
          <ac:chgData name="Alessandro Rosa" userId="160ebd4fdc994b88" providerId="LiveId" clId="{11CD18E5-5D48-4DB9-8F76-87812F4EF85D}" dt="2022-03-14T09:13:00.491" v="3715" actId="1035"/>
          <ac:spMkLst>
            <pc:docMk/>
            <pc:sldMk cId="3874199746" sldId="287"/>
            <ac:spMk id="17" creationId="{6830D110-4DC6-48BB-B363-660D43B61322}"/>
          </ac:spMkLst>
        </pc:spChg>
        <pc:spChg chg="mod">
          <ac:chgData name="Alessandro Rosa" userId="160ebd4fdc994b88" providerId="LiveId" clId="{11CD18E5-5D48-4DB9-8F76-87812F4EF85D}" dt="2022-03-14T09:13:00.491" v="3715" actId="1035"/>
          <ac:spMkLst>
            <pc:docMk/>
            <pc:sldMk cId="3874199746" sldId="287"/>
            <ac:spMk id="19" creationId="{67058C2E-9332-4AC9-A012-FD5C90C0DCD8}"/>
          </ac:spMkLst>
        </pc:spChg>
        <pc:spChg chg="mod">
          <ac:chgData name="Alessandro Rosa" userId="160ebd4fdc994b88" providerId="LiveId" clId="{11CD18E5-5D48-4DB9-8F76-87812F4EF85D}" dt="2022-03-14T09:13:00.491" v="3715" actId="1035"/>
          <ac:spMkLst>
            <pc:docMk/>
            <pc:sldMk cId="3874199746" sldId="287"/>
            <ac:spMk id="21" creationId="{77CDCD8B-7E8C-4D98-9B54-27BADAEB45FB}"/>
          </ac:spMkLst>
        </pc:spChg>
        <pc:spChg chg="mod">
          <ac:chgData name="Alessandro Rosa" userId="160ebd4fdc994b88" providerId="LiveId" clId="{11CD18E5-5D48-4DB9-8F76-87812F4EF85D}" dt="2022-03-14T09:13:00.491" v="3715" actId="1035"/>
          <ac:spMkLst>
            <pc:docMk/>
            <pc:sldMk cId="3874199746" sldId="287"/>
            <ac:spMk id="43" creationId="{69EF5D73-3DC5-45F0-A0B3-E8AD8BAFDAF6}"/>
          </ac:spMkLst>
        </pc:spChg>
        <pc:spChg chg="mod">
          <ac:chgData name="Alessandro Rosa" userId="160ebd4fdc994b88" providerId="LiveId" clId="{11CD18E5-5D48-4DB9-8F76-87812F4EF85D}" dt="2022-03-14T09:13:00.491" v="3715" actId="1035"/>
          <ac:spMkLst>
            <pc:docMk/>
            <pc:sldMk cId="3874199746" sldId="287"/>
            <ac:spMk id="45" creationId="{CDF58B6A-EC57-48F3-9183-05FC32B46D0F}"/>
          </ac:spMkLst>
        </pc:spChg>
        <pc:spChg chg="mod">
          <ac:chgData name="Alessandro Rosa" userId="160ebd4fdc994b88" providerId="LiveId" clId="{11CD18E5-5D48-4DB9-8F76-87812F4EF85D}" dt="2022-03-14T09:13:00.491" v="3715" actId="1035"/>
          <ac:spMkLst>
            <pc:docMk/>
            <pc:sldMk cId="3874199746" sldId="287"/>
            <ac:spMk id="46" creationId="{3AE10E98-7152-488C-BCB5-D1F78D16B747}"/>
          </ac:spMkLst>
        </pc:spChg>
        <pc:spChg chg="mod">
          <ac:chgData name="Alessandro Rosa" userId="160ebd4fdc994b88" providerId="LiveId" clId="{11CD18E5-5D48-4DB9-8F76-87812F4EF85D}" dt="2022-03-14T09:13:00.491" v="3715" actId="1035"/>
          <ac:spMkLst>
            <pc:docMk/>
            <pc:sldMk cId="3874199746" sldId="287"/>
            <ac:spMk id="57" creationId="{5C358341-8178-49E5-9F9E-916EC8535B7C}"/>
          </ac:spMkLst>
        </pc:spChg>
        <pc:spChg chg="mod">
          <ac:chgData name="Alessandro Rosa" userId="160ebd4fdc994b88" providerId="LiveId" clId="{11CD18E5-5D48-4DB9-8F76-87812F4EF85D}" dt="2022-03-14T09:13:00.491" v="3715" actId="1035"/>
          <ac:spMkLst>
            <pc:docMk/>
            <pc:sldMk cId="3874199746" sldId="287"/>
            <ac:spMk id="61" creationId="{934957B9-5AC0-404D-B7AF-F024DE94DF1C}"/>
          </ac:spMkLst>
        </pc:spChg>
        <pc:spChg chg="mod">
          <ac:chgData name="Alessandro Rosa" userId="160ebd4fdc994b88" providerId="LiveId" clId="{11CD18E5-5D48-4DB9-8F76-87812F4EF85D}" dt="2022-03-14T09:13:00.491" v="3715" actId="1035"/>
          <ac:spMkLst>
            <pc:docMk/>
            <pc:sldMk cId="3874199746" sldId="287"/>
            <ac:spMk id="64" creationId="{AD94DCD7-B112-44E2-8999-96A6E47A6E15}"/>
          </ac:spMkLst>
        </pc:spChg>
        <pc:spChg chg="mod">
          <ac:chgData name="Alessandro Rosa" userId="160ebd4fdc994b88" providerId="LiveId" clId="{11CD18E5-5D48-4DB9-8F76-87812F4EF85D}" dt="2022-03-14T09:13:00.491" v="3715" actId="1035"/>
          <ac:spMkLst>
            <pc:docMk/>
            <pc:sldMk cId="3874199746" sldId="287"/>
            <ac:spMk id="83" creationId="{9A20DA9E-B017-4CD6-9994-7ACDB7164886}"/>
          </ac:spMkLst>
        </pc:spChg>
        <pc:spChg chg="mod">
          <ac:chgData name="Alessandro Rosa" userId="160ebd4fdc994b88" providerId="LiveId" clId="{11CD18E5-5D48-4DB9-8F76-87812F4EF85D}" dt="2022-03-14T09:13:00.491" v="3715" actId="1035"/>
          <ac:spMkLst>
            <pc:docMk/>
            <pc:sldMk cId="3874199746" sldId="287"/>
            <ac:spMk id="84" creationId="{4CB32301-5FF3-401B-8600-FF58D7E3C416}"/>
          </ac:spMkLst>
        </pc:spChg>
        <pc:spChg chg="mod">
          <ac:chgData name="Alessandro Rosa" userId="160ebd4fdc994b88" providerId="LiveId" clId="{11CD18E5-5D48-4DB9-8F76-87812F4EF85D}" dt="2022-03-14T09:13:00.491" v="3715" actId="1035"/>
          <ac:spMkLst>
            <pc:docMk/>
            <pc:sldMk cId="3874199746" sldId="287"/>
            <ac:spMk id="89" creationId="{D61C2560-3534-493B-A39A-391FD875C1FE}"/>
          </ac:spMkLst>
        </pc:spChg>
        <pc:spChg chg="add del">
          <ac:chgData name="Alessandro Rosa" userId="160ebd4fdc994b88" providerId="LiveId" clId="{11CD18E5-5D48-4DB9-8F76-87812F4EF85D}" dt="2022-03-07T11:57:47.528" v="2035" actId="700"/>
          <ac:spMkLst>
            <pc:docMk/>
            <pc:sldMk cId="3874199746" sldId="287"/>
            <ac:spMk id="110" creationId="{47FC6A8B-34F9-40FB-AA2D-E34168F52850}"/>
          </ac:spMkLst>
        </pc:spChg>
        <pc:spChg chg="add del">
          <ac:chgData name="Alessandro Rosa" userId="160ebd4fdc994b88" providerId="LiveId" clId="{11CD18E5-5D48-4DB9-8F76-87812F4EF85D}" dt="2022-03-07T11:57:26.950" v="2028" actId="26606"/>
          <ac:spMkLst>
            <pc:docMk/>
            <pc:sldMk cId="3874199746" sldId="287"/>
            <ac:spMk id="117" creationId="{0DBF1ABE-8590-450D-BB49-BDDCCF3EEA9E}"/>
          </ac:spMkLst>
        </pc:spChg>
        <pc:spChg chg="add del">
          <ac:chgData name="Alessandro Rosa" userId="160ebd4fdc994b88" providerId="LiveId" clId="{11CD18E5-5D48-4DB9-8F76-87812F4EF85D}" dt="2022-03-07T11:57:26.950" v="2028" actId="26606"/>
          <ac:spMkLst>
            <pc:docMk/>
            <pc:sldMk cId="3874199746" sldId="287"/>
            <ac:spMk id="119" creationId="{DCD36D47-40B7-494B-B249-3CBA333DE256}"/>
          </ac:spMkLst>
        </pc:spChg>
        <pc:spChg chg="add del">
          <ac:chgData name="Alessandro Rosa" userId="160ebd4fdc994b88" providerId="LiveId" clId="{11CD18E5-5D48-4DB9-8F76-87812F4EF85D}" dt="2022-03-07T11:57:26.950" v="2028" actId="26606"/>
          <ac:spMkLst>
            <pc:docMk/>
            <pc:sldMk cId="3874199746" sldId="287"/>
            <ac:spMk id="121" creationId="{03AD0D1C-F8BA-4CD1-BC4D-BE1823F3EBDD}"/>
          </ac:spMkLst>
        </pc:spChg>
        <pc:spChg chg="add del">
          <ac:chgData name="Alessandro Rosa" userId="160ebd4fdc994b88" providerId="LiveId" clId="{11CD18E5-5D48-4DB9-8F76-87812F4EF85D}" dt="2022-03-07T11:57:26.950" v="2028" actId="26606"/>
          <ac:spMkLst>
            <pc:docMk/>
            <pc:sldMk cId="3874199746" sldId="287"/>
            <ac:spMk id="123" creationId="{FBA7E51E-7B6A-4A79-8F84-47C845C7A2CC}"/>
          </ac:spMkLst>
        </pc:spChg>
        <pc:spChg chg="add del">
          <ac:chgData name="Alessandro Rosa" userId="160ebd4fdc994b88" providerId="LiveId" clId="{11CD18E5-5D48-4DB9-8F76-87812F4EF85D}" dt="2022-03-07T11:57:42.840" v="2034" actId="26606"/>
          <ac:spMkLst>
            <pc:docMk/>
            <pc:sldMk cId="3874199746" sldId="287"/>
            <ac:spMk id="125" creationId="{0DBF1ABE-8590-450D-BB49-BDDCCF3EEA9E}"/>
          </ac:spMkLst>
        </pc:spChg>
        <pc:spChg chg="add del">
          <ac:chgData name="Alessandro Rosa" userId="160ebd4fdc994b88" providerId="LiveId" clId="{11CD18E5-5D48-4DB9-8F76-87812F4EF85D}" dt="2022-03-07T11:57:42.840" v="2034" actId="26606"/>
          <ac:spMkLst>
            <pc:docMk/>
            <pc:sldMk cId="3874199746" sldId="287"/>
            <ac:spMk id="126" creationId="{C7D887A3-61AD-4674-BC53-8DFA8CF7B410}"/>
          </ac:spMkLst>
        </pc:spChg>
        <pc:spChg chg="add del">
          <ac:chgData name="Alessandro Rosa" userId="160ebd4fdc994b88" providerId="LiveId" clId="{11CD18E5-5D48-4DB9-8F76-87812F4EF85D}" dt="2022-03-07T11:57:42.840" v="2034" actId="26606"/>
          <ac:spMkLst>
            <pc:docMk/>
            <pc:sldMk cId="3874199746" sldId="287"/>
            <ac:spMk id="127" creationId="{479F0FB3-8461-462D-84A2-53106FBF4E5B}"/>
          </ac:spMkLst>
        </pc:spChg>
        <pc:spChg chg="add del">
          <ac:chgData name="Alessandro Rosa" userId="160ebd4fdc994b88" providerId="LiveId" clId="{11CD18E5-5D48-4DB9-8F76-87812F4EF85D}" dt="2022-03-07T11:57:42.840" v="2034" actId="26606"/>
          <ac:spMkLst>
            <pc:docMk/>
            <pc:sldMk cId="3874199746" sldId="287"/>
            <ac:spMk id="128" creationId="{11E3C311-4E8A-45D9-97BF-07F5FD346974}"/>
          </ac:spMkLst>
        </pc:spChg>
        <pc:grpChg chg="add del">
          <ac:chgData name="Alessandro Rosa" userId="160ebd4fdc994b88" providerId="LiveId" clId="{11CD18E5-5D48-4DB9-8F76-87812F4EF85D}" dt="2022-03-07T11:57:47.528" v="2035" actId="700"/>
          <ac:grpSpMkLst>
            <pc:docMk/>
            <pc:sldMk cId="3874199746" sldId="287"/>
            <ac:grpSpMk id="111" creationId="{D4D684F8-91BF-481C-A965-722756A383D0}"/>
          </ac:grpSpMkLst>
        </pc:grpChg>
        <pc:graphicFrameChg chg="del mod">
          <ac:chgData name="Alessandro Rosa" userId="160ebd4fdc994b88" providerId="LiveId" clId="{11CD18E5-5D48-4DB9-8F76-87812F4EF85D}" dt="2022-03-07T11:57:05.770" v="2022" actId="478"/>
          <ac:graphicFrameMkLst>
            <pc:docMk/>
            <pc:sldMk cId="3874199746" sldId="287"/>
            <ac:graphicFrameMk id="5" creationId="{E2182962-2E3A-4374-BAD0-801AF0F6BF84}"/>
          </ac:graphicFrameMkLst>
        </pc:graphicFrameChg>
        <pc:picChg chg="add del mod">
          <ac:chgData name="Alessandro Rosa" userId="160ebd4fdc994b88" providerId="LiveId" clId="{11CD18E5-5D48-4DB9-8F76-87812F4EF85D}" dt="2022-03-07T15:29:35.916" v="2041" actId="478"/>
          <ac:picMkLst>
            <pc:docMk/>
            <pc:sldMk cId="3874199746" sldId="287"/>
            <ac:picMk id="4" creationId="{7AB28DEC-B05A-4B50-B36B-B939C282D6B9}"/>
          </ac:picMkLst>
        </pc:picChg>
        <pc:picChg chg="add del">
          <ac:chgData name="Alessandro Rosa" userId="160ebd4fdc994b88" providerId="LiveId" clId="{11CD18E5-5D48-4DB9-8F76-87812F4EF85D}" dt="2022-03-07T11:57:26.950" v="2028" actId="26606"/>
          <ac:picMkLst>
            <pc:docMk/>
            <pc:sldMk cId="3874199746" sldId="287"/>
            <ac:picMk id="113" creationId="{A89DB095-9EB2-4E43-AD3B-ECFC435379B9}"/>
          </ac:picMkLst>
        </pc:picChg>
        <pc:picChg chg="add del mod">
          <ac:chgData name="Alessandro Rosa" userId="160ebd4fdc994b88" providerId="LiveId" clId="{11CD18E5-5D48-4DB9-8F76-87812F4EF85D}" dt="2022-03-07T11:57:42.840" v="2034" actId="26606"/>
          <ac:picMkLst>
            <pc:docMk/>
            <pc:sldMk cId="3874199746" sldId="287"/>
            <ac:picMk id="129" creationId="{9F2BFB6A-D076-4080-A338-B5780150A5DE}"/>
          </ac:picMkLst>
        </pc:picChg>
        <pc:cxnChg chg="mod">
          <ac:chgData name="Alessandro Rosa" userId="160ebd4fdc994b88" providerId="LiveId" clId="{11CD18E5-5D48-4DB9-8F76-87812F4EF85D}" dt="2022-03-14T09:13:00.491" v="3715" actId="1035"/>
          <ac:cxnSpMkLst>
            <pc:docMk/>
            <pc:sldMk cId="3874199746" sldId="287"/>
            <ac:cxnSpMk id="6" creationId="{60254A6E-AD69-417A-BE85-0277E05CF181}"/>
          </ac:cxnSpMkLst>
        </pc:cxnChg>
        <pc:cxnChg chg="mod">
          <ac:chgData name="Alessandro Rosa" userId="160ebd4fdc994b88" providerId="LiveId" clId="{11CD18E5-5D48-4DB9-8F76-87812F4EF85D}" dt="2022-03-14T09:13:00.491" v="3715" actId="1035"/>
          <ac:cxnSpMkLst>
            <pc:docMk/>
            <pc:sldMk cId="3874199746" sldId="287"/>
            <ac:cxnSpMk id="14" creationId="{490E2257-5A81-4EBF-9169-DB9A60CA3CB9}"/>
          </ac:cxnSpMkLst>
        </pc:cxnChg>
        <pc:cxnChg chg="mod">
          <ac:chgData name="Alessandro Rosa" userId="160ebd4fdc994b88" providerId="LiveId" clId="{11CD18E5-5D48-4DB9-8F76-87812F4EF85D}" dt="2022-03-14T09:13:00.491" v="3715" actId="1035"/>
          <ac:cxnSpMkLst>
            <pc:docMk/>
            <pc:sldMk cId="3874199746" sldId="287"/>
            <ac:cxnSpMk id="15" creationId="{1C0AFD07-74F2-4BA7-81E9-360CCCDD8074}"/>
          </ac:cxnSpMkLst>
        </pc:cxnChg>
        <pc:cxnChg chg="mod">
          <ac:chgData name="Alessandro Rosa" userId="160ebd4fdc994b88" providerId="LiveId" clId="{11CD18E5-5D48-4DB9-8F76-87812F4EF85D}" dt="2022-03-14T09:13:00.491" v="3715" actId="1035"/>
          <ac:cxnSpMkLst>
            <pc:docMk/>
            <pc:sldMk cId="3874199746" sldId="287"/>
            <ac:cxnSpMk id="18" creationId="{733545FF-AFE1-41CF-B343-24480A3D301E}"/>
          </ac:cxnSpMkLst>
        </pc:cxnChg>
        <pc:cxnChg chg="mod">
          <ac:chgData name="Alessandro Rosa" userId="160ebd4fdc994b88" providerId="LiveId" clId="{11CD18E5-5D48-4DB9-8F76-87812F4EF85D}" dt="2022-03-14T09:13:00.491" v="3715" actId="1035"/>
          <ac:cxnSpMkLst>
            <pc:docMk/>
            <pc:sldMk cId="3874199746" sldId="287"/>
            <ac:cxnSpMk id="22" creationId="{1C6C5727-E09D-48CF-AD6F-99646B4DA1B2}"/>
          </ac:cxnSpMkLst>
        </pc:cxnChg>
        <pc:cxnChg chg="mod">
          <ac:chgData name="Alessandro Rosa" userId="160ebd4fdc994b88" providerId="LiveId" clId="{11CD18E5-5D48-4DB9-8F76-87812F4EF85D}" dt="2022-03-14T09:13:00.491" v="3715" actId="1035"/>
          <ac:cxnSpMkLst>
            <pc:docMk/>
            <pc:sldMk cId="3874199746" sldId="287"/>
            <ac:cxnSpMk id="44" creationId="{AFB5777D-16E2-469E-95D7-10002065F42F}"/>
          </ac:cxnSpMkLst>
        </pc:cxnChg>
        <pc:cxnChg chg="mod">
          <ac:chgData name="Alessandro Rosa" userId="160ebd4fdc994b88" providerId="LiveId" clId="{11CD18E5-5D48-4DB9-8F76-87812F4EF85D}" dt="2022-03-14T09:13:00.491" v="3715" actId="1035"/>
          <ac:cxnSpMkLst>
            <pc:docMk/>
            <pc:sldMk cId="3874199746" sldId="287"/>
            <ac:cxnSpMk id="47" creationId="{C830BA6D-E256-4077-AE08-FEFB31D1BC06}"/>
          </ac:cxnSpMkLst>
        </pc:cxnChg>
        <pc:cxnChg chg="mod">
          <ac:chgData name="Alessandro Rosa" userId="160ebd4fdc994b88" providerId="LiveId" clId="{11CD18E5-5D48-4DB9-8F76-87812F4EF85D}" dt="2022-03-14T09:13:00.491" v="3715" actId="1035"/>
          <ac:cxnSpMkLst>
            <pc:docMk/>
            <pc:sldMk cId="3874199746" sldId="287"/>
            <ac:cxnSpMk id="58" creationId="{3FBDFE56-83C8-42E2-80A3-4A52BD9BF8BB}"/>
          </ac:cxnSpMkLst>
        </pc:cxnChg>
        <pc:cxnChg chg="mod">
          <ac:chgData name="Alessandro Rosa" userId="160ebd4fdc994b88" providerId="LiveId" clId="{11CD18E5-5D48-4DB9-8F76-87812F4EF85D}" dt="2022-03-14T09:13:00.491" v="3715" actId="1035"/>
          <ac:cxnSpMkLst>
            <pc:docMk/>
            <pc:sldMk cId="3874199746" sldId="287"/>
            <ac:cxnSpMk id="59" creationId="{822C4F4B-94A3-4050-9FA0-A6E9C2BFEE7A}"/>
          </ac:cxnSpMkLst>
        </pc:cxnChg>
        <pc:cxnChg chg="mod">
          <ac:chgData name="Alessandro Rosa" userId="160ebd4fdc994b88" providerId="LiveId" clId="{11CD18E5-5D48-4DB9-8F76-87812F4EF85D}" dt="2022-03-14T09:13:00.491" v="3715" actId="1035"/>
          <ac:cxnSpMkLst>
            <pc:docMk/>
            <pc:sldMk cId="3874199746" sldId="287"/>
            <ac:cxnSpMk id="63" creationId="{795D06A3-4C2E-4687-9662-4A95B942DE6D}"/>
          </ac:cxnSpMkLst>
        </pc:cxnChg>
        <pc:cxnChg chg="mod">
          <ac:chgData name="Alessandro Rosa" userId="160ebd4fdc994b88" providerId="LiveId" clId="{11CD18E5-5D48-4DB9-8F76-87812F4EF85D}" dt="2022-03-14T09:13:00.491" v="3715" actId="1035"/>
          <ac:cxnSpMkLst>
            <pc:docMk/>
            <pc:sldMk cId="3874199746" sldId="287"/>
            <ac:cxnSpMk id="77" creationId="{9D713B77-7FB2-4BB1-9A7F-944055F73E5D}"/>
          </ac:cxnSpMkLst>
        </pc:cxnChg>
        <pc:cxnChg chg="mod">
          <ac:chgData name="Alessandro Rosa" userId="160ebd4fdc994b88" providerId="LiveId" clId="{11CD18E5-5D48-4DB9-8F76-87812F4EF85D}" dt="2022-03-14T09:13:00.491" v="3715" actId="1035"/>
          <ac:cxnSpMkLst>
            <pc:docMk/>
            <pc:sldMk cId="3874199746" sldId="287"/>
            <ac:cxnSpMk id="79" creationId="{48C15C9D-7F48-4AE3-A2FE-67A375E0BC9E}"/>
          </ac:cxnSpMkLst>
        </pc:cxnChg>
        <pc:cxnChg chg="mod">
          <ac:chgData name="Alessandro Rosa" userId="160ebd4fdc994b88" providerId="LiveId" clId="{11CD18E5-5D48-4DB9-8F76-87812F4EF85D}" dt="2022-03-14T09:13:00.491" v="3715" actId="1035"/>
          <ac:cxnSpMkLst>
            <pc:docMk/>
            <pc:sldMk cId="3874199746" sldId="287"/>
            <ac:cxnSpMk id="85" creationId="{4735AA3A-6571-4E34-B1C2-CC6974F22FC5}"/>
          </ac:cxnSpMkLst>
        </pc:cxnChg>
        <pc:cxnChg chg="mod">
          <ac:chgData name="Alessandro Rosa" userId="160ebd4fdc994b88" providerId="LiveId" clId="{11CD18E5-5D48-4DB9-8F76-87812F4EF85D}" dt="2022-03-14T09:13:00.491" v="3715" actId="1035"/>
          <ac:cxnSpMkLst>
            <pc:docMk/>
            <pc:sldMk cId="3874199746" sldId="287"/>
            <ac:cxnSpMk id="86" creationId="{C1655D74-2BBC-460D-8855-A365E449EF6B}"/>
          </ac:cxnSpMkLst>
        </pc:cxnChg>
        <pc:cxnChg chg="add del">
          <ac:chgData name="Alessandro Rosa" userId="160ebd4fdc994b88" providerId="LiveId" clId="{11CD18E5-5D48-4DB9-8F76-87812F4EF85D}" dt="2022-03-07T11:57:47.528" v="2035" actId="700"/>
          <ac:cxnSpMkLst>
            <pc:docMk/>
            <pc:sldMk cId="3874199746" sldId="287"/>
            <ac:cxnSpMk id="109" creationId="{430127AE-B29E-4FDF-99D2-A2F1E7003F74}"/>
          </ac:cxnSpMkLst>
        </pc:cxnChg>
      </pc:sldChg>
      <pc:sldChg chg="addSp delSp modSp add del mod ord modClrScheme delDesignElem chgLayout">
        <pc:chgData name="Alessandro Rosa" userId="160ebd4fdc994b88" providerId="LiveId" clId="{11CD18E5-5D48-4DB9-8F76-87812F4EF85D}" dt="2022-03-08T09:10:19.536" v="2104" actId="2696"/>
        <pc:sldMkLst>
          <pc:docMk/>
          <pc:sldMk cId="158342727" sldId="288"/>
        </pc:sldMkLst>
        <pc:spChg chg="mod ord">
          <ac:chgData name="Alessandro Rosa" userId="160ebd4fdc994b88" providerId="LiveId" clId="{11CD18E5-5D48-4DB9-8F76-87812F4EF85D}" dt="2022-03-08T09:06:46.373" v="2061" actId="700"/>
          <ac:spMkLst>
            <pc:docMk/>
            <pc:sldMk cId="158342727" sldId="288"/>
            <ac:spMk id="2" creationId="{8BAF928B-4F53-4DC5-8292-F763FED024DB}"/>
          </ac:spMkLst>
        </pc:spChg>
        <pc:spChg chg="add mod ord">
          <ac:chgData name="Alessandro Rosa" userId="160ebd4fdc994b88" providerId="LiveId" clId="{11CD18E5-5D48-4DB9-8F76-87812F4EF85D}" dt="2022-03-08T09:09:50.851" v="2095" actId="20577"/>
          <ac:spMkLst>
            <pc:docMk/>
            <pc:sldMk cId="158342727" sldId="288"/>
            <ac:spMk id="3" creationId="{CAEC8EAE-6902-4FF5-8F0D-6AFFAF73AAB1}"/>
          </ac:spMkLst>
        </pc:spChg>
        <pc:spChg chg="del">
          <ac:chgData name="Alessandro Rosa" userId="160ebd4fdc994b88" providerId="LiveId" clId="{11CD18E5-5D48-4DB9-8F76-87812F4EF85D}" dt="2022-03-08T09:06:46.373" v="2061" actId="700"/>
          <ac:spMkLst>
            <pc:docMk/>
            <pc:sldMk cId="158342727" sldId="288"/>
            <ac:spMk id="124" creationId="{9026B71D-5A6F-48FE-AC6A-D7AAA018064B}"/>
          </ac:spMkLst>
        </pc:spChg>
        <pc:spChg chg="del">
          <ac:chgData name="Alessandro Rosa" userId="160ebd4fdc994b88" providerId="LiveId" clId="{11CD18E5-5D48-4DB9-8F76-87812F4EF85D}" dt="2022-03-08T09:06:46.373" v="2061" actId="700"/>
          <ac:spMkLst>
            <pc:docMk/>
            <pc:sldMk cId="158342727" sldId="288"/>
            <ac:spMk id="140" creationId="{0DBF1ABE-8590-450D-BB49-BDDCCF3EEA9E}"/>
          </ac:spMkLst>
        </pc:spChg>
        <pc:spChg chg="del">
          <ac:chgData name="Alessandro Rosa" userId="160ebd4fdc994b88" providerId="LiveId" clId="{11CD18E5-5D48-4DB9-8F76-87812F4EF85D}" dt="2022-03-08T09:06:46.373" v="2061" actId="700"/>
          <ac:spMkLst>
            <pc:docMk/>
            <pc:sldMk cId="158342727" sldId="288"/>
            <ac:spMk id="141" creationId="{F624CBFB-D803-467F-960F-B6A30F8218C6}"/>
          </ac:spMkLst>
        </pc:spChg>
        <pc:spChg chg="del">
          <ac:chgData name="Alessandro Rosa" userId="160ebd4fdc994b88" providerId="LiveId" clId="{11CD18E5-5D48-4DB9-8F76-87812F4EF85D}" dt="2022-03-08T09:06:46.373" v="2061" actId="700"/>
          <ac:spMkLst>
            <pc:docMk/>
            <pc:sldMk cId="158342727" sldId="288"/>
            <ac:spMk id="142" creationId="{FBA7E51E-7B6A-4A79-8F84-47C845C7A2CC}"/>
          </ac:spMkLst>
        </pc:spChg>
        <pc:spChg chg="del">
          <ac:chgData name="Alessandro Rosa" userId="160ebd4fdc994b88" providerId="LiveId" clId="{11CD18E5-5D48-4DB9-8F76-87812F4EF85D}" dt="2022-03-08T09:06:46.373" v="2061" actId="700"/>
          <ac:spMkLst>
            <pc:docMk/>
            <pc:sldMk cId="158342727" sldId="288"/>
            <ac:spMk id="143" creationId="{03C85561-90D2-4AFA-B2C5-F2D61D86C2BD}"/>
          </ac:spMkLst>
        </pc:spChg>
      </pc:sldChg>
      <pc:sldChg chg="modSp add mod">
        <pc:chgData name="Alessandro Rosa" userId="160ebd4fdc994b88" providerId="LiveId" clId="{11CD18E5-5D48-4DB9-8F76-87812F4EF85D}" dt="2022-03-08T10:20:17.063" v="3377" actId="313"/>
        <pc:sldMkLst>
          <pc:docMk/>
          <pc:sldMk cId="1795813487" sldId="289"/>
        </pc:sldMkLst>
        <pc:spChg chg="mod">
          <ac:chgData name="Alessandro Rosa" userId="160ebd4fdc994b88" providerId="LiveId" clId="{11CD18E5-5D48-4DB9-8F76-87812F4EF85D}" dt="2022-03-08T10:20:17.063" v="3377" actId="313"/>
          <ac:spMkLst>
            <pc:docMk/>
            <pc:sldMk cId="1795813487" sldId="289"/>
            <ac:spMk id="3" creationId="{CAEC8EAE-6902-4FF5-8F0D-6AFFAF73AAB1}"/>
          </ac:spMkLst>
        </pc:spChg>
      </pc:sldChg>
      <pc:sldChg chg="modSp add mod">
        <pc:chgData name="Alessandro Rosa" userId="160ebd4fdc994b88" providerId="LiveId" clId="{11CD18E5-5D48-4DB9-8F76-87812F4EF85D}" dt="2022-03-08T10:20:52.744" v="3395" actId="20577"/>
        <pc:sldMkLst>
          <pc:docMk/>
          <pc:sldMk cId="4152564298" sldId="290"/>
        </pc:sldMkLst>
        <pc:spChg chg="mod">
          <ac:chgData name="Alessandro Rosa" userId="160ebd4fdc994b88" providerId="LiveId" clId="{11CD18E5-5D48-4DB9-8F76-87812F4EF85D}" dt="2022-03-08T10:20:52.744" v="3395" actId="20577"/>
          <ac:spMkLst>
            <pc:docMk/>
            <pc:sldMk cId="4152564298" sldId="290"/>
            <ac:spMk id="3" creationId="{CAEC8EAE-6902-4FF5-8F0D-6AFFAF73AAB1}"/>
          </ac:spMkLst>
        </pc:spChg>
      </pc:sldChg>
      <pc:sldChg chg="modSp add del mod ord">
        <pc:chgData name="Alessandro Rosa" userId="160ebd4fdc994b88" providerId="LiveId" clId="{11CD18E5-5D48-4DB9-8F76-87812F4EF85D}" dt="2022-03-14T08:55:35.124" v="3632" actId="2696"/>
        <pc:sldMkLst>
          <pc:docMk/>
          <pc:sldMk cId="1414008119" sldId="306"/>
        </pc:sldMkLst>
        <pc:spChg chg="mod">
          <ac:chgData name="Alessandro Rosa" userId="160ebd4fdc994b88" providerId="LiveId" clId="{11CD18E5-5D48-4DB9-8F76-87812F4EF85D}" dt="2022-03-14T08:55:20.250" v="3631" actId="20577"/>
          <ac:spMkLst>
            <pc:docMk/>
            <pc:sldMk cId="1414008119" sldId="306"/>
            <ac:spMk id="2" creationId="{8BAF928B-4F53-4DC5-8292-F763FED024DB}"/>
          </ac:spMkLst>
        </pc:spChg>
      </pc:sldChg>
    </pc:docChg>
  </pc:docChgLst>
  <pc:docChgLst>
    <pc:chgData name="Alessandro Rosa" userId="160ebd4fdc994b88" providerId="LiveId" clId="{EEF2EC1A-9DAC-40B2-ACE3-541CCA47FB02}"/>
    <pc:docChg chg="undo custSel addSld delSld modSld sldOrd">
      <pc:chgData name="Alessandro Rosa" userId="160ebd4fdc994b88" providerId="LiveId" clId="{EEF2EC1A-9DAC-40B2-ACE3-541CCA47FB02}" dt="2022-03-13T11:26:04.480" v="9709" actId="313"/>
      <pc:docMkLst>
        <pc:docMk/>
      </pc:docMkLst>
      <pc:sldChg chg="modSp">
        <pc:chgData name="Alessandro Rosa" userId="160ebd4fdc994b88" providerId="LiveId" clId="{EEF2EC1A-9DAC-40B2-ACE3-541CCA47FB02}" dt="2022-03-13T10:59:33.738" v="9192" actId="20577"/>
        <pc:sldMkLst>
          <pc:docMk/>
          <pc:sldMk cId="2632684367" sldId="257"/>
        </pc:sldMkLst>
        <pc:graphicFrameChg chg="mod">
          <ac:chgData name="Alessandro Rosa" userId="160ebd4fdc994b88" providerId="LiveId" clId="{EEF2EC1A-9DAC-40B2-ACE3-541CCA47FB02}" dt="2022-03-13T10:59:33.738" v="9192" actId="20577"/>
          <ac:graphicFrameMkLst>
            <pc:docMk/>
            <pc:sldMk cId="2632684367" sldId="257"/>
            <ac:graphicFrameMk id="5" creationId="{E2182962-2E3A-4374-BAD0-801AF0F6BF84}"/>
          </ac:graphicFrameMkLst>
        </pc:graphicFrameChg>
      </pc:sldChg>
      <pc:sldChg chg="addSp delSp modSp add mod ord">
        <pc:chgData name="Alessandro Rosa" userId="160ebd4fdc994b88" providerId="LiveId" clId="{EEF2EC1A-9DAC-40B2-ACE3-541CCA47FB02}" dt="2022-03-13T11:02:18.185" v="9256"/>
        <pc:sldMkLst>
          <pc:docMk/>
          <pc:sldMk cId="2216496816" sldId="258"/>
        </pc:sldMkLst>
        <pc:spChg chg="mod">
          <ac:chgData name="Alessandro Rosa" userId="160ebd4fdc994b88" providerId="LiveId" clId="{EEF2EC1A-9DAC-40B2-ACE3-541CCA47FB02}" dt="2022-03-06T13:48:56.645" v="1276" actId="26606"/>
          <ac:spMkLst>
            <pc:docMk/>
            <pc:sldMk cId="2216496816" sldId="258"/>
            <ac:spMk id="2" creationId="{8BAF928B-4F53-4DC5-8292-F763FED024DB}"/>
          </ac:spMkLst>
        </pc:spChg>
        <pc:spChg chg="add del">
          <ac:chgData name="Alessandro Rosa" userId="160ebd4fdc994b88" providerId="LiveId" clId="{EEF2EC1A-9DAC-40B2-ACE3-541CCA47FB02}" dt="2022-03-06T13:48:56.645" v="1276" actId="26606"/>
          <ac:spMkLst>
            <pc:docMk/>
            <pc:sldMk cId="2216496816" sldId="258"/>
            <ac:spMk id="83" creationId="{49BB7E9A-6937-4BF0-9F51-A20F197B550F}"/>
          </ac:spMkLst>
        </pc:spChg>
        <pc:spChg chg="add del">
          <ac:chgData name="Alessandro Rosa" userId="160ebd4fdc994b88" providerId="LiveId" clId="{EEF2EC1A-9DAC-40B2-ACE3-541CCA47FB02}" dt="2022-03-06T13:48:56.645" v="1276" actId="26606"/>
          <ac:spMkLst>
            <pc:docMk/>
            <pc:sldMk cId="2216496816" sldId="258"/>
            <ac:spMk id="85" creationId="{E0939753-89D7-48A8-8441-B9FF25CE8A7E}"/>
          </ac:spMkLst>
        </pc:spChg>
        <pc:spChg chg="add del">
          <ac:chgData name="Alessandro Rosa" userId="160ebd4fdc994b88" providerId="LiveId" clId="{EEF2EC1A-9DAC-40B2-ACE3-541CCA47FB02}" dt="2022-03-06T13:48:56.645" v="1276" actId="26606"/>
          <ac:spMkLst>
            <pc:docMk/>
            <pc:sldMk cId="2216496816" sldId="258"/>
            <ac:spMk id="87" creationId="{9F5CCFC5-858F-4B45-9B10-D49DD0280D20}"/>
          </ac:spMkLst>
        </pc:spChg>
        <pc:spChg chg="add del">
          <ac:chgData name="Alessandro Rosa" userId="160ebd4fdc994b88" providerId="LiveId" clId="{EEF2EC1A-9DAC-40B2-ACE3-541CCA47FB02}" dt="2022-03-06T13:48:56.645" v="1276" actId="26606"/>
          <ac:spMkLst>
            <pc:docMk/>
            <pc:sldMk cId="2216496816" sldId="258"/>
            <ac:spMk id="89" creationId="{2348ECDC-D455-4B71-90F6-2ECC12B7983B}"/>
          </ac:spMkLst>
        </pc:spChg>
        <pc:spChg chg="add del">
          <ac:chgData name="Alessandro Rosa" userId="160ebd4fdc994b88" providerId="LiveId" clId="{EEF2EC1A-9DAC-40B2-ACE3-541CCA47FB02}" dt="2022-03-06T13:48:55.246" v="1273" actId="26606"/>
          <ac:spMkLst>
            <pc:docMk/>
            <pc:sldMk cId="2216496816" sldId="258"/>
            <ac:spMk id="96" creationId="{47FC6A8B-34F9-40FB-AA2D-E34168F52850}"/>
          </ac:spMkLst>
        </pc:spChg>
        <pc:spChg chg="add del">
          <ac:chgData name="Alessandro Rosa" userId="160ebd4fdc994b88" providerId="LiveId" clId="{EEF2EC1A-9DAC-40B2-ACE3-541CCA47FB02}" dt="2022-03-06T13:48:56.629" v="1275" actId="26606"/>
          <ac:spMkLst>
            <pc:docMk/>
            <pc:sldMk cId="2216496816" sldId="258"/>
            <ac:spMk id="104" creationId="{49BB7E9A-6937-4BF0-9F51-A20F197B550F}"/>
          </ac:spMkLst>
        </pc:spChg>
        <pc:spChg chg="add del">
          <ac:chgData name="Alessandro Rosa" userId="160ebd4fdc994b88" providerId="LiveId" clId="{EEF2EC1A-9DAC-40B2-ACE3-541CCA47FB02}" dt="2022-03-06T13:48:56.629" v="1275" actId="26606"/>
          <ac:spMkLst>
            <pc:docMk/>
            <pc:sldMk cId="2216496816" sldId="258"/>
            <ac:spMk id="105" creationId="{E0939753-89D7-48A8-8441-B9FF25CE8A7E}"/>
          </ac:spMkLst>
        </pc:spChg>
        <pc:spChg chg="add del">
          <ac:chgData name="Alessandro Rosa" userId="160ebd4fdc994b88" providerId="LiveId" clId="{EEF2EC1A-9DAC-40B2-ACE3-541CCA47FB02}" dt="2022-03-06T13:48:56.629" v="1275" actId="26606"/>
          <ac:spMkLst>
            <pc:docMk/>
            <pc:sldMk cId="2216496816" sldId="258"/>
            <ac:spMk id="106" creationId="{9F5CCFC5-858F-4B45-9B10-D49DD0280D20}"/>
          </ac:spMkLst>
        </pc:spChg>
        <pc:spChg chg="add del">
          <ac:chgData name="Alessandro Rosa" userId="160ebd4fdc994b88" providerId="LiveId" clId="{EEF2EC1A-9DAC-40B2-ACE3-541CCA47FB02}" dt="2022-03-06T13:48:56.629" v="1275" actId="26606"/>
          <ac:spMkLst>
            <pc:docMk/>
            <pc:sldMk cId="2216496816" sldId="258"/>
            <ac:spMk id="107" creationId="{2348ECDC-D455-4B71-90F6-2ECC12B7983B}"/>
          </ac:spMkLst>
        </pc:spChg>
        <pc:spChg chg="add">
          <ac:chgData name="Alessandro Rosa" userId="160ebd4fdc994b88" providerId="LiveId" clId="{EEF2EC1A-9DAC-40B2-ACE3-541CCA47FB02}" dt="2022-03-06T13:48:56.645" v="1276" actId="26606"/>
          <ac:spMkLst>
            <pc:docMk/>
            <pc:sldMk cId="2216496816" sldId="258"/>
            <ac:spMk id="110" creationId="{47FC6A8B-34F9-40FB-AA2D-E34168F52850}"/>
          </ac:spMkLst>
        </pc:spChg>
        <pc:grpChg chg="add del">
          <ac:chgData name="Alessandro Rosa" userId="160ebd4fdc994b88" providerId="LiveId" clId="{EEF2EC1A-9DAC-40B2-ACE3-541CCA47FB02}" dt="2022-03-06T13:48:55.246" v="1273" actId="26606"/>
          <ac:grpSpMkLst>
            <pc:docMk/>
            <pc:sldMk cId="2216496816" sldId="258"/>
            <ac:grpSpMk id="98" creationId="{D4D684F8-91BF-481C-A965-722756A383D0}"/>
          </ac:grpSpMkLst>
        </pc:grpChg>
        <pc:grpChg chg="add">
          <ac:chgData name="Alessandro Rosa" userId="160ebd4fdc994b88" providerId="LiveId" clId="{EEF2EC1A-9DAC-40B2-ACE3-541CCA47FB02}" dt="2022-03-06T13:48:56.645" v="1276" actId="26606"/>
          <ac:grpSpMkLst>
            <pc:docMk/>
            <pc:sldMk cId="2216496816" sldId="258"/>
            <ac:grpSpMk id="111" creationId="{D4D684F8-91BF-481C-A965-722756A383D0}"/>
          </ac:grpSpMkLst>
        </pc:grpChg>
        <pc:graphicFrameChg chg="add del mod modGraphic">
          <ac:chgData name="Alessandro Rosa" userId="160ebd4fdc994b88" providerId="LiveId" clId="{EEF2EC1A-9DAC-40B2-ACE3-541CCA47FB02}" dt="2022-03-13T11:02:18.185" v="9256"/>
          <ac:graphicFrameMkLst>
            <pc:docMk/>
            <pc:sldMk cId="2216496816" sldId="258"/>
            <ac:graphicFrameMk id="5" creationId="{E2182962-2E3A-4374-BAD0-801AF0F6BF84}"/>
          </ac:graphicFrameMkLst>
        </pc:graphicFrameChg>
        <pc:picChg chg="del mod">
          <ac:chgData name="Alessandro Rosa" userId="160ebd4fdc994b88" providerId="LiveId" clId="{EEF2EC1A-9DAC-40B2-ACE3-541CCA47FB02}" dt="2022-03-06T13:45:53.571" v="874" actId="478"/>
          <ac:picMkLst>
            <pc:docMk/>
            <pc:sldMk cId="2216496816" sldId="258"/>
            <ac:picMk id="44" creationId="{02623218-C2D7-4A3C-82F1-E31B5014198E}"/>
          </ac:picMkLst>
        </pc:picChg>
        <pc:cxnChg chg="add del">
          <ac:chgData name="Alessandro Rosa" userId="160ebd4fdc994b88" providerId="LiveId" clId="{EEF2EC1A-9DAC-40B2-ACE3-541CCA47FB02}" dt="2022-03-06T13:48:56.645" v="1276" actId="26606"/>
          <ac:cxnSpMkLst>
            <pc:docMk/>
            <pc:sldMk cId="2216496816" sldId="258"/>
            <ac:cxnSpMk id="81" creationId="{430127AE-B29E-4FDF-99D2-A2F1E7003F74}"/>
          </ac:cxnSpMkLst>
        </pc:cxnChg>
        <pc:cxnChg chg="add del">
          <ac:chgData name="Alessandro Rosa" userId="160ebd4fdc994b88" providerId="LiveId" clId="{EEF2EC1A-9DAC-40B2-ACE3-541CCA47FB02}" dt="2022-03-06T13:48:55.246" v="1273" actId="26606"/>
          <ac:cxnSpMkLst>
            <pc:docMk/>
            <pc:sldMk cId="2216496816" sldId="258"/>
            <ac:cxnSpMk id="94" creationId="{430127AE-B29E-4FDF-99D2-A2F1E7003F74}"/>
          </ac:cxnSpMkLst>
        </pc:cxnChg>
        <pc:cxnChg chg="add del">
          <ac:chgData name="Alessandro Rosa" userId="160ebd4fdc994b88" providerId="LiveId" clId="{EEF2EC1A-9DAC-40B2-ACE3-541CCA47FB02}" dt="2022-03-06T13:48:56.629" v="1275" actId="26606"/>
          <ac:cxnSpMkLst>
            <pc:docMk/>
            <pc:sldMk cId="2216496816" sldId="258"/>
            <ac:cxnSpMk id="103" creationId="{430127AE-B29E-4FDF-99D2-A2F1E7003F74}"/>
          </ac:cxnSpMkLst>
        </pc:cxnChg>
        <pc:cxnChg chg="add">
          <ac:chgData name="Alessandro Rosa" userId="160ebd4fdc994b88" providerId="LiveId" clId="{EEF2EC1A-9DAC-40B2-ACE3-541CCA47FB02}" dt="2022-03-06T13:48:56.645" v="1276" actId="26606"/>
          <ac:cxnSpMkLst>
            <pc:docMk/>
            <pc:sldMk cId="2216496816" sldId="258"/>
            <ac:cxnSpMk id="109" creationId="{430127AE-B29E-4FDF-99D2-A2F1E7003F74}"/>
          </ac:cxnSpMkLst>
        </pc:cxnChg>
      </pc:sldChg>
      <pc:sldChg chg="addSp delSp modSp add mod">
        <pc:chgData name="Alessandro Rosa" userId="160ebd4fdc994b88" providerId="LiveId" clId="{EEF2EC1A-9DAC-40B2-ACE3-541CCA47FB02}" dt="2022-03-13T10:36:25.575" v="8139" actId="20577"/>
        <pc:sldMkLst>
          <pc:docMk/>
          <pc:sldMk cId="3708891311" sldId="259"/>
        </pc:sldMkLst>
        <pc:spChg chg="mod">
          <ac:chgData name="Alessandro Rosa" userId="160ebd4fdc994b88" providerId="LiveId" clId="{EEF2EC1A-9DAC-40B2-ACE3-541CCA47FB02}" dt="2022-03-06T13:44:15.935" v="866" actId="26606"/>
          <ac:spMkLst>
            <pc:docMk/>
            <pc:sldMk cId="3708891311" sldId="259"/>
            <ac:spMk id="2" creationId="{8BAF928B-4F53-4DC5-8292-F763FED024DB}"/>
          </ac:spMkLst>
        </pc:spChg>
        <pc:spChg chg="add del">
          <ac:chgData name="Alessandro Rosa" userId="160ebd4fdc994b88" providerId="LiveId" clId="{EEF2EC1A-9DAC-40B2-ACE3-541CCA47FB02}" dt="2022-03-06T13:43:42.357" v="850" actId="26606"/>
          <ac:spMkLst>
            <pc:docMk/>
            <pc:sldMk cId="3708891311" sldId="259"/>
            <ac:spMk id="83" creationId="{49BB7E9A-6937-4BF0-9F51-A20F197B550F}"/>
          </ac:spMkLst>
        </pc:spChg>
        <pc:spChg chg="add del">
          <ac:chgData name="Alessandro Rosa" userId="160ebd4fdc994b88" providerId="LiveId" clId="{EEF2EC1A-9DAC-40B2-ACE3-541CCA47FB02}" dt="2022-03-06T13:43:42.357" v="850" actId="26606"/>
          <ac:spMkLst>
            <pc:docMk/>
            <pc:sldMk cId="3708891311" sldId="259"/>
            <ac:spMk id="85" creationId="{E0939753-89D7-48A8-8441-B9FF25CE8A7E}"/>
          </ac:spMkLst>
        </pc:spChg>
        <pc:spChg chg="add del">
          <ac:chgData name="Alessandro Rosa" userId="160ebd4fdc994b88" providerId="LiveId" clId="{EEF2EC1A-9DAC-40B2-ACE3-541CCA47FB02}" dt="2022-03-06T13:43:42.357" v="850" actId="26606"/>
          <ac:spMkLst>
            <pc:docMk/>
            <pc:sldMk cId="3708891311" sldId="259"/>
            <ac:spMk id="87" creationId="{9F5CCFC5-858F-4B45-9B10-D49DD0280D20}"/>
          </ac:spMkLst>
        </pc:spChg>
        <pc:spChg chg="add del">
          <ac:chgData name="Alessandro Rosa" userId="160ebd4fdc994b88" providerId="LiveId" clId="{EEF2EC1A-9DAC-40B2-ACE3-541CCA47FB02}" dt="2022-03-06T13:43:42.357" v="850" actId="26606"/>
          <ac:spMkLst>
            <pc:docMk/>
            <pc:sldMk cId="3708891311" sldId="259"/>
            <ac:spMk id="89" creationId="{2348ECDC-D455-4B71-90F6-2ECC12B7983B}"/>
          </ac:spMkLst>
        </pc:spChg>
        <pc:spChg chg="add del">
          <ac:chgData name="Alessandro Rosa" userId="160ebd4fdc994b88" providerId="LiveId" clId="{EEF2EC1A-9DAC-40B2-ACE3-541CCA47FB02}" dt="2022-03-06T13:44:15.935" v="866" actId="26606"/>
          <ac:spMkLst>
            <pc:docMk/>
            <pc:sldMk cId="3708891311" sldId="259"/>
            <ac:spMk id="96" creationId="{3D5FBB81-B61B-416A-8F5D-A8DDF62530F1}"/>
          </ac:spMkLst>
        </pc:spChg>
        <pc:spChg chg="add del">
          <ac:chgData name="Alessandro Rosa" userId="160ebd4fdc994b88" providerId="LiveId" clId="{EEF2EC1A-9DAC-40B2-ACE3-541CCA47FB02}" dt="2022-03-06T13:43:42.207" v="849" actId="26606"/>
          <ac:spMkLst>
            <pc:docMk/>
            <pc:sldMk cId="3708891311" sldId="259"/>
            <ac:spMk id="97" creationId="{3D5FBB81-B61B-416A-8F5D-A8DDF62530F1}"/>
          </ac:spMkLst>
        </pc:spChg>
        <pc:spChg chg="add del">
          <ac:chgData name="Alessandro Rosa" userId="160ebd4fdc994b88" providerId="LiveId" clId="{EEF2EC1A-9DAC-40B2-ACE3-541CCA47FB02}" dt="2022-03-06T13:44:15.935" v="866" actId="26606"/>
          <ac:spMkLst>
            <pc:docMk/>
            <pc:sldMk cId="3708891311" sldId="259"/>
            <ac:spMk id="98" creationId="{40C0D7D4-D83D-4C58-87D1-955F0A9173D7}"/>
          </ac:spMkLst>
        </pc:spChg>
        <pc:spChg chg="add del">
          <ac:chgData name="Alessandro Rosa" userId="160ebd4fdc994b88" providerId="LiveId" clId="{EEF2EC1A-9DAC-40B2-ACE3-541CCA47FB02}" dt="2022-03-06T13:43:42.207" v="849" actId="26606"/>
          <ac:spMkLst>
            <pc:docMk/>
            <pc:sldMk cId="3708891311" sldId="259"/>
            <ac:spMk id="99" creationId="{40C0D7D4-D83D-4C58-87D1-955F0A9173D7}"/>
          </ac:spMkLst>
        </pc:spChg>
        <pc:spChg chg="add del">
          <ac:chgData name="Alessandro Rosa" userId="160ebd4fdc994b88" providerId="LiveId" clId="{EEF2EC1A-9DAC-40B2-ACE3-541CCA47FB02}" dt="2022-03-06T13:44:15.935" v="866" actId="26606"/>
          <ac:spMkLst>
            <pc:docMk/>
            <pc:sldMk cId="3708891311" sldId="259"/>
            <ac:spMk id="100" creationId="{15F9A324-404E-4C5D-AFF0-C5D0D84182B0}"/>
          </ac:spMkLst>
        </pc:spChg>
        <pc:spChg chg="add del">
          <ac:chgData name="Alessandro Rosa" userId="160ebd4fdc994b88" providerId="LiveId" clId="{EEF2EC1A-9DAC-40B2-ACE3-541CCA47FB02}" dt="2022-03-06T13:43:42.207" v="849" actId="26606"/>
          <ac:spMkLst>
            <pc:docMk/>
            <pc:sldMk cId="3708891311" sldId="259"/>
            <ac:spMk id="101" creationId="{15F9A324-404E-4C5D-AFF0-C5D0D84182B0}"/>
          </ac:spMkLst>
        </pc:spChg>
        <pc:spChg chg="add del">
          <ac:chgData name="Alessandro Rosa" userId="160ebd4fdc994b88" providerId="LiveId" clId="{EEF2EC1A-9DAC-40B2-ACE3-541CCA47FB02}" dt="2022-03-06T13:44:15.935" v="866" actId="26606"/>
          <ac:spMkLst>
            <pc:docMk/>
            <pc:sldMk cId="3708891311" sldId="259"/>
            <ac:spMk id="102" creationId="{AC4CE3C4-3600-4353-9FE1-B32D06BEF02B}"/>
          </ac:spMkLst>
        </pc:spChg>
        <pc:spChg chg="add del">
          <ac:chgData name="Alessandro Rosa" userId="160ebd4fdc994b88" providerId="LiveId" clId="{EEF2EC1A-9DAC-40B2-ACE3-541CCA47FB02}" dt="2022-03-06T13:43:42.207" v="849" actId="26606"/>
          <ac:spMkLst>
            <pc:docMk/>
            <pc:sldMk cId="3708891311" sldId="259"/>
            <ac:spMk id="103" creationId="{AC4CE3C4-3600-4353-9FE1-B32D06BEF02B}"/>
          </ac:spMkLst>
        </pc:spChg>
        <pc:spChg chg="add del">
          <ac:chgData name="Alessandro Rosa" userId="160ebd4fdc994b88" providerId="LiveId" clId="{EEF2EC1A-9DAC-40B2-ACE3-541CCA47FB02}" dt="2022-03-06T13:43:59.451" v="853" actId="26606"/>
          <ac:spMkLst>
            <pc:docMk/>
            <pc:sldMk cId="3708891311" sldId="259"/>
            <ac:spMk id="112" creationId="{47FC6A8B-34F9-40FB-AA2D-E34168F52850}"/>
          </ac:spMkLst>
        </pc:spChg>
        <pc:spChg chg="add del">
          <ac:chgData name="Alessandro Rosa" userId="160ebd4fdc994b88" providerId="LiveId" clId="{EEF2EC1A-9DAC-40B2-ACE3-541CCA47FB02}" dt="2022-03-06T13:44:03.452" v="855" actId="26606"/>
          <ac:spMkLst>
            <pc:docMk/>
            <pc:sldMk cId="3708891311" sldId="259"/>
            <ac:spMk id="113" creationId="{AC14302F-E955-47D0-A56B-D1D1A6953B51}"/>
          </ac:spMkLst>
        </pc:spChg>
        <pc:spChg chg="add del">
          <ac:chgData name="Alessandro Rosa" userId="160ebd4fdc994b88" providerId="LiveId" clId="{EEF2EC1A-9DAC-40B2-ACE3-541CCA47FB02}" dt="2022-03-06T13:43:59.451" v="853" actId="26606"/>
          <ac:spMkLst>
            <pc:docMk/>
            <pc:sldMk cId="3708891311" sldId="259"/>
            <ac:spMk id="114" creationId="{1EC86DB4-572A-4F71-AF8A-2395B4CA779F}"/>
          </ac:spMkLst>
        </pc:spChg>
        <pc:spChg chg="add del">
          <ac:chgData name="Alessandro Rosa" userId="160ebd4fdc994b88" providerId="LiveId" clId="{EEF2EC1A-9DAC-40B2-ACE3-541CCA47FB02}" dt="2022-03-06T13:43:59.451" v="853" actId="26606"/>
          <ac:spMkLst>
            <pc:docMk/>
            <pc:sldMk cId="3708891311" sldId="259"/>
            <ac:spMk id="116" creationId="{71BA53A4-C4B7-4189-9FC1-6350B1AB5DFE}"/>
          </ac:spMkLst>
        </pc:spChg>
        <pc:spChg chg="add del">
          <ac:chgData name="Alessandro Rosa" userId="160ebd4fdc994b88" providerId="LiveId" clId="{EEF2EC1A-9DAC-40B2-ACE3-541CCA47FB02}" dt="2022-03-06T13:43:59.451" v="853" actId="26606"/>
          <ac:spMkLst>
            <pc:docMk/>
            <pc:sldMk cId="3708891311" sldId="259"/>
            <ac:spMk id="118" creationId="{5558AD6E-B070-4640-AA07-87E208983ED8}"/>
          </ac:spMkLst>
        </pc:spChg>
        <pc:spChg chg="add del">
          <ac:chgData name="Alessandro Rosa" userId="160ebd4fdc994b88" providerId="LiveId" clId="{EEF2EC1A-9DAC-40B2-ACE3-541CCA47FB02}" dt="2022-03-06T13:44:07.212" v="857" actId="26606"/>
          <ac:spMkLst>
            <pc:docMk/>
            <pc:sldMk cId="3708891311" sldId="259"/>
            <ac:spMk id="119" creationId="{F0457BB4-CED7-4065-8959-D6B51491BBAB}"/>
          </ac:spMkLst>
        </pc:spChg>
        <pc:spChg chg="add del">
          <ac:chgData name="Alessandro Rosa" userId="160ebd4fdc994b88" providerId="LiveId" clId="{EEF2EC1A-9DAC-40B2-ACE3-541CCA47FB02}" dt="2022-03-06T13:43:59.451" v="853" actId="26606"/>
          <ac:spMkLst>
            <pc:docMk/>
            <pc:sldMk cId="3708891311" sldId="259"/>
            <ac:spMk id="120" creationId="{36ACFB69-D148-449E-AC5A-C55AA20A7F7F}"/>
          </ac:spMkLst>
        </pc:spChg>
        <pc:spChg chg="add del">
          <ac:chgData name="Alessandro Rosa" userId="160ebd4fdc994b88" providerId="LiveId" clId="{EEF2EC1A-9DAC-40B2-ACE3-541CCA47FB02}" dt="2022-03-06T13:44:07.212" v="857" actId="26606"/>
          <ac:spMkLst>
            <pc:docMk/>
            <pc:sldMk cId="3708891311" sldId="259"/>
            <ac:spMk id="126" creationId="{40ACA6C3-F2FA-4894-85C1-9FA6051045C5}"/>
          </ac:spMkLst>
        </pc:spChg>
        <pc:spChg chg="add del">
          <ac:chgData name="Alessandro Rosa" userId="160ebd4fdc994b88" providerId="LiveId" clId="{EEF2EC1A-9DAC-40B2-ACE3-541CCA47FB02}" dt="2022-03-06T13:44:07.212" v="857" actId="26606"/>
          <ac:spMkLst>
            <pc:docMk/>
            <pc:sldMk cId="3708891311" sldId="259"/>
            <ac:spMk id="127" creationId="{76922BA5-6683-4195-97C3-F3D2A0BB16BD}"/>
          </ac:spMkLst>
        </pc:spChg>
        <pc:spChg chg="add del">
          <ac:chgData name="Alessandro Rosa" userId="160ebd4fdc994b88" providerId="LiveId" clId="{EEF2EC1A-9DAC-40B2-ACE3-541CCA47FB02}" dt="2022-03-06T13:44:07.212" v="857" actId="26606"/>
          <ac:spMkLst>
            <pc:docMk/>
            <pc:sldMk cId="3708891311" sldId="259"/>
            <ac:spMk id="128" creationId="{E59169C9-0DBE-4B66-9C16-22A64324AA6C}"/>
          </ac:spMkLst>
        </pc:spChg>
        <pc:spChg chg="add del">
          <ac:chgData name="Alessandro Rosa" userId="160ebd4fdc994b88" providerId="LiveId" clId="{EEF2EC1A-9DAC-40B2-ACE3-541CCA47FB02}" dt="2022-03-06T13:44:09.644" v="859" actId="26606"/>
          <ac:spMkLst>
            <pc:docMk/>
            <pc:sldMk cId="3708891311" sldId="259"/>
            <ac:spMk id="132" creationId="{40ACA6C3-F2FA-4894-85C1-9FA6051045C5}"/>
          </ac:spMkLst>
        </pc:spChg>
        <pc:spChg chg="add del">
          <ac:chgData name="Alessandro Rosa" userId="160ebd4fdc994b88" providerId="LiveId" clId="{EEF2EC1A-9DAC-40B2-ACE3-541CCA47FB02}" dt="2022-03-06T13:44:09.644" v="859" actId="26606"/>
          <ac:spMkLst>
            <pc:docMk/>
            <pc:sldMk cId="3708891311" sldId="259"/>
            <ac:spMk id="133" creationId="{76922BA5-6683-4195-97C3-F3D2A0BB16BD}"/>
          </ac:spMkLst>
        </pc:spChg>
        <pc:spChg chg="add del">
          <ac:chgData name="Alessandro Rosa" userId="160ebd4fdc994b88" providerId="LiveId" clId="{EEF2EC1A-9DAC-40B2-ACE3-541CCA47FB02}" dt="2022-03-06T13:44:09.644" v="859" actId="26606"/>
          <ac:spMkLst>
            <pc:docMk/>
            <pc:sldMk cId="3708891311" sldId="259"/>
            <ac:spMk id="134" creationId="{E59169C9-0DBE-4B66-9C16-22A64324AA6C}"/>
          </ac:spMkLst>
        </pc:spChg>
        <pc:spChg chg="add del">
          <ac:chgData name="Alessandro Rosa" userId="160ebd4fdc994b88" providerId="LiveId" clId="{EEF2EC1A-9DAC-40B2-ACE3-541CCA47FB02}" dt="2022-03-06T13:44:09.644" v="859" actId="26606"/>
          <ac:spMkLst>
            <pc:docMk/>
            <pc:sldMk cId="3708891311" sldId="259"/>
            <ac:spMk id="135" creationId="{F0457BB4-CED7-4065-8959-D6B51491BBAB}"/>
          </ac:spMkLst>
        </pc:spChg>
        <pc:spChg chg="add del">
          <ac:chgData name="Alessandro Rosa" userId="160ebd4fdc994b88" providerId="LiveId" clId="{EEF2EC1A-9DAC-40B2-ACE3-541CCA47FB02}" dt="2022-03-06T13:44:13.065" v="861" actId="26606"/>
          <ac:spMkLst>
            <pc:docMk/>
            <pc:sldMk cId="3708891311" sldId="259"/>
            <ac:spMk id="139" creationId="{63CD9866-CB14-4BC5-8C75-5867699ECEA8}"/>
          </ac:spMkLst>
        </pc:spChg>
        <pc:spChg chg="add del">
          <ac:chgData name="Alessandro Rosa" userId="160ebd4fdc994b88" providerId="LiveId" clId="{EEF2EC1A-9DAC-40B2-ACE3-541CCA47FB02}" dt="2022-03-06T13:44:13.065" v="861" actId="26606"/>
          <ac:spMkLst>
            <pc:docMk/>
            <pc:sldMk cId="3708891311" sldId="259"/>
            <ac:spMk id="140" creationId="{47E4A749-53AD-4BEA-83B3-4B2490588BCD}"/>
          </ac:spMkLst>
        </pc:spChg>
        <pc:spChg chg="add del">
          <ac:chgData name="Alessandro Rosa" userId="160ebd4fdc994b88" providerId="LiveId" clId="{EEF2EC1A-9DAC-40B2-ACE3-541CCA47FB02}" dt="2022-03-06T13:44:13.065" v="861" actId="26606"/>
          <ac:spMkLst>
            <pc:docMk/>
            <pc:sldMk cId="3708891311" sldId="259"/>
            <ac:spMk id="141" creationId="{E59169C9-0DBE-4B66-9C16-22A64324AA6C}"/>
          </ac:spMkLst>
        </pc:spChg>
        <pc:spChg chg="add del">
          <ac:chgData name="Alessandro Rosa" userId="160ebd4fdc994b88" providerId="LiveId" clId="{EEF2EC1A-9DAC-40B2-ACE3-541CCA47FB02}" dt="2022-03-06T13:44:13.065" v="861" actId="26606"/>
          <ac:spMkLst>
            <pc:docMk/>
            <pc:sldMk cId="3708891311" sldId="259"/>
            <ac:spMk id="142" creationId="{F0457BB4-CED7-4065-8959-D6B51491BBAB}"/>
          </ac:spMkLst>
        </pc:spChg>
        <pc:spChg chg="add del">
          <ac:chgData name="Alessandro Rosa" userId="160ebd4fdc994b88" providerId="LiveId" clId="{EEF2EC1A-9DAC-40B2-ACE3-541CCA47FB02}" dt="2022-03-06T13:44:14.981" v="863" actId="26606"/>
          <ac:spMkLst>
            <pc:docMk/>
            <pc:sldMk cId="3708891311" sldId="259"/>
            <ac:spMk id="146" creationId="{AC14302F-E955-47D0-A56B-D1D1A6953B51}"/>
          </ac:spMkLst>
        </pc:spChg>
        <pc:spChg chg="add del">
          <ac:chgData name="Alessandro Rosa" userId="160ebd4fdc994b88" providerId="LiveId" clId="{EEF2EC1A-9DAC-40B2-ACE3-541CCA47FB02}" dt="2022-03-06T13:44:15.782" v="865" actId="26606"/>
          <ac:spMkLst>
            <pc:docMk/>
            <pc:sldMk cId="3708891311" sldId="259"/>
            <ac:spMk id="153" creationId="{47FC6A8B-34F9-40FB-AA2D-E34168F52850}"/>
          </ac:spMkLst>
        </pc:spChg>
        <pc:spChg chg="add del">
          <ac:chgData name="Alessandro Rosa" userId="160ebd4fdc994b88" providerId="LiveId" clId="{EEF2EC1A-9DAC-40B2-ACE3-541CCA47FB02}" dt="2022-03-06T13:44:15.782" v="865" actId="26606"/>
          <ac:spMkLst>
            <pc:docMk/>
            <pc:sldMk cId="3708891311" sldId="259"/>
            <ac:spMk id="154" creationId="{1EC86DB4-572A-4F71-AF8A-2395B4CA779F}"/>
          </ac:spMkLst>
        </pc:spChg>
        <pc:spChg chg="add del">
          <ac:chgData name="Alessandro Rosa" userId="160ebd4fdc994b88" providerId="LiveId" clId="{EEF2EC1A-9DAC-40B2-ACE3-541CCA47FB02}" dt="2022-03-06T13:44:15.782" v="865" actId="26606"/>
          <ac:spMkLst>
            <pc:docMk/>
            <pc:sldMk cId="3708891311" sldId="259"/>
            <ac:spMk id="155" creationId="{71BA53A4-C4B7-4189-9FC1-6350B1AB5DFE}"/>
          </ac:spMkLst>
        </pc:spChg>
        <pc:spChg chg="add del">
          <ac:chgData name="Alessandro Rosa" userId="160ebd4fdc994b88" providerId="LiveId" clId="{EEF2EC1A-9DAC-40B2-ACE3-541CCA47FB02}" dt="2022-03-06T13:44:15.782" v="865" actId="26606"/>
          <ac:spMkLst>
            <pc:docMk/>
            <pc:sldMk cId="3708891311" sldId="259"/>
            <ac:spMk id="156" creationId="{5558AD6E-B070-4640-AA07-87E208983ED8}"/>
          </ac:spMkLst>
        </pc:spChg>
        <pc:spChg chg="add del">
          <ac:chgData name="Alessandro Rosa" userId="160ebd4fdc994b88" providerId="LiveId" clId="{EEF2EC1A-9DAC-40B2-ACE3-541CCA47FB02}" dt="2022-03-06T13:44:15.782" v="865" actId="26606"/>
          <ac:spMkLst>
            <pc:docMk/>
            <pc:sldMk cId="3708891311" sldId="259"/>
            <ac:spMk id="157" creationId="{36ACFB69-D148-449E-AC5A-C55AA20A7F7F}"/>
          </ac:spMkLst>
        </pc:spChg>
        <pc:spChg chg="add">
          <ac:chgData name="Alessandro Rosa" userId="160ebd4fdc994b88" providerId="LiveId" clId="{EEF2EC1A-9DAC-40B2-ACE3-541CCA47FB02}" dt="2022-03-06T13:44:15.935" v="866" actId="26606"/>
          <ac:spMkLst>
            <pc:docMk/>
            <pc:sldMk cId="3708891311" sldId="259"/>
            <ac:spMk id="161" creationId="{47FC6A8B-34F9-40FB-AA2D-E34168F52850}"/>
          </ac:spMkLst>
        </pc:spChg>
        <pc:spChg chg="add">
          <ac:chgData name="Alessandro Rosa" userId="160ebd4fdc994b88" providerId="LiveId" clId="{EEF2EC1A-9DAC-40B2-ACE3-541CCA47FB02}" dt="2022-03-06T13:44:15.935" v="866" actId="26606"/>
          <ac:spMkLst>
            <pc:docMk/>
            <pc:sldMk cId="3708891311" sldId="259"/>
            <ac:spMk id="162" creationId="{1EC86DB4-572A-4F71-AF8A-2395B4CA779F}"/>
          </ac:spMkLst>
        </pc:spChg>
        <pc:spChg chg="add">
          <ac:chgData name="Alessandro Rosa" userId="160ebd4fdc994b88" providerId="LiveId" clId="{EEF2EC1A-9DAC-40B2-ACE3-541CCA47FB02}" dt="2022-03-06T13:44:15.935" v="866" actId="26606"/>
          <ac:spMkLst>
            <pc:docMk/>
            <pc:sldMk cId="3708891311" sldId="259"/>
            <ac:spMk id="163" creationId="{71BA53A4-C4B7-4189-9FC1-6350B1AB5DFE}"/>
          </ac:spMkLst>
        </pc:spChg>
        <pc:spChg chg="add">
          <ac:chgData name="Alessandro Rosa" userId="160ebd4fdc994b88" providerId="LiveId" clId="{EEF2EC1A-9DAC-40B2-ACE3-541CCA47FB02}" dt="2022-03-06T13:44:15.935" v="866" actId="26606"/>
          <ac:spMkLst>
            <pc:docMk/>
            <pc:sldMk cId="3708891311" sldId="259"/>
            <ac:spMk id="164" creationId="{5558AD6E-B070-4640-AA07-87E208983ED8}"/>
          </ac:spMkLst>
        </pc:spChg>
        <pc:spChg chg="add">
          <ac:chgData name="Alessandro Rosa" userId="160ebd4fdc994b88" providerId="LiveId" clId="{EEF2EC1A-9DAC-40B2-ACE3-541CCA47FB02}" dt="2022-03-06T13:44:15.935" v="866" actId="26606"/>
          <ac:spMkLst>
            <pc:docMk/>
            <pc:sldMk cId="3708891311" sldId="259"/>
            <ac:spMk id="165" creationId="{36ACFB69-D148-449E-AC5A-C55AA20A7F7F}"/>
          </ac:spMkLst>
        </pc:spChg>
        <pc:grpChg chg="add del">
          <ac:chgData name="Alessandro Rosa" userId="160ebd4fdc994b88" providerId="LiveId" clId="{EEF2EC1A-9DAC-40B2-ACE3-541CCA47FB02}" dt="2022-03-06T13:44:03.452" v="855" actId="26606"/>
          <ac:grpSpMkLst>
            <pc:docMk/>
            <pc:sldMk cId="3708891311" sldId="259"/>
            <ac:grpSpMk id="115" creationId="{DC310F6C-D8CB-4984-9F9B-BA18C171928E}"/>
          </ac:grpSpMkLst>
        </pc:grpChg>
        <pc:grpChg chg="add del">
          <ac:chgData name="Alessandro Rosa" userId="160ebd4fdc994b88" providerId="LiveId" clId="{EEF2EC1A-9DAC-40B2-ACE3-541CCA47FB02}" dt="2022-03-06T13:44:14.981" v="863" actId="26606"/>
          <ac:grpSpMkLst>
            <pc:docMk/>
            <pc:sldMk cId="3708891311" sldId="259"/>
            <ac:grpSpMk id="147" creationId="{DC310F6C-D8CB-4984-9F9B-BA18C171928E}"/>
          </ac:grpSpMkLst>
        </pc:grpChg>
        <pc:graphicFrameChg chg="add del mod">
          <ac:chgData name="Alessandro Rosa" userId="160ebd4fdc994b88" providerId="LiveId" clId="{EEF2EC1A-9DAC-40B2-ACE3-541CCA47FB02}" dt="2022-03-06T13:43:42.357" v="850" actId="26606"/>
          <ac:graphicFrameMkLst>
            <pc:docMk/>
            <pc:sldMk cId="3708891311" sldId="259"/>
            <ac:graphicFrameMk id="5" creationId="{E2182962-2E3A-4374-BAD0-801AF0F6BF84}"/>
          </ac:graphicFrameMkLst>
        </pc:graphicFrameChg>
        <pc:graphicFrameChg chg="add del">
          <ac:chgData name="Alessandro Rosa" userId="160ebd4fdc994b88" providerId="LiveId" clId="{EEF2EC1A-9DAC-40B2-ACE3-541CCA47FB02}" dt="2022-03-06T13:43:42.207" v="849" actId="26606"/>
          <ac:graphicFrameMkLst>
            <pc:docMk/>
            <pc:sldMk cId="3708891311" sldId="259"/>
            <ac:graphicFrameMk id="91" creationId="{28B7AE2C-326A-4752-8AC8-9300BD617E7B}"/>
          </ac:graphicFrameMkLst>
        </pc:graphicFrameChg>
        <pc:graphicFrameChg chg="add del mod modGraphic">
          <ac:chgData name="Alessandro Rosa" userId="160ebd4fdc994b88" providerId="LiveId" clId="{EEF2EC1A-9DAC-40B2-ACE3-541CCA47FB02}" dt="2022-03-06T13:44:15.935" v="866" actId="26606"/>
          <ac:graphicFrameMkLst>
            <pc:docMk/>
            <pc:sldMk cId="3708891311" sldId="259"/>
            <ac:graphicFrameMk id="105" creationId="{E2182962-2E3A-4374-BAD0-801AF0F6BF84}"/>
          </ac:graphicFrameMkLst>
        </pc:graphicFrameChg>
        <pc:graphicFrameChg chg="add del">
          <ac:chgData name="Alessandro Rosa" userId="160ebd4fdc994b88" providerId="LiveId" clId="{EEF2EC1A-9DAC-40B2-ACE3-541CCA47FB02}" dt="2022-03-06T13:44:03.452" v="855" actId="26606"/>
          <ac:graphicFrameMkLst>
            <pc:docMk/>
            <pc:sldMk cId="3708891311" sldId="259"/>
            <ac:graphicFrameMk id="107" creationId="{9EE95CB6-ECEC-462B-BD04-3208564DBA7E}"/>
          </ac:graphicFrameMkLst>
        </pc:graphicFrameChg>
        <pc:graphicFrameChg chg="add del">
          <ac:chgData name="Alessandro Rosa" userId="160ebd4fdc994b88" providerId="LiveId" clId="{EEF2EC1A-9DAC-40B2-ACE3-541CCA47FB02}" dt="2022-03-06T13:44:07.212" v="857" actId="26606"/>
          <ac:graphicFrameMkLst>
            <pc:docMk/>
            <pc:sldMk cId="3708891311" sldId="259"/>
            <ac:graphicFrameMk id="129" creationId="{D7E5A3D2-E168-4E67-81FB-328BBD1F6C89}"/>
          </ac:graphicFrameMkLst>
        </pc:graphicFrameChg>
        <pc:graphicFrameChg chg="add del">
          <ac:chgData name="Alessandro Rosa" userId="160ebd4fdc994b88" providerId="LiveId" clId="{EEF2EC1A-9DAC-40B2-ACE3-541CCA47FB02}" dt="2022-03-06T13:44:09.644" v="859" actId="26606"/>
          <ac:graphicFrameMkLst>
            <pc:docMk/>
            <pc:sldMk cId="3708891311" sldId="259"/>
            <ac:graphicFrameMk id="136" creationId="{E2182962-2E3A-4374-BAD0-801AF0F6BF84}"/>
          </ac:graphicFrameMkLst>
        </pc:graphicFrameChg>
        <pc:graphicFrameChg chg="add del">
          <ac:chgData name="Alessandro Rosa" userId="160ebd4fdc994b88" providerId="LiveId" clId="{EEF2EC1A-9DAC-40B2-ACE3-541CCA47FB02}" dt="2022-03-06T13:44:13.065" v="861" actId="26606"/>
          <ac:graphicFrameMkLst>
            <pc:docMk/>
            <pc:sldMk cId="3708891311" sldId="259"/>
            <ac:graphicFrameMk id="143" creationId="{E2182962-2E3A-4374-BAD0-801AF0F6BF84}"/>
          </ac:graphicFrameMkLst>
        </pc:graphicFrameChg>
        <pc:graphicFrameChg chg="add del">
          <ac:chgData name="Alessandro Rosa" userId="160ebd4fdc994b88" providerId="LiveId" clId="{EEF2EC1A-9DAC-40B2-ACE3-541CCA47FB02}" dt="2022-03-06T13:44:14.981" v="863" actId="26606"/>
          <ac:graphicFrameMkLst>
            <pc:docMk/>
            <pc:sldMk cId="3708891311" sldId="259"/>
            <ac:graphicFrameMk id="150" creationId="{E2182962-2E3A-4374-BAD0-801AF0F6BF84}"/>
          </ac:graphicFrameMkLst>
        </pc:graphicFrameChg>
        <pc:graphicFrameChg chg="add del">
          <ac:chgData name="Alessandro Rosa" userId="160ebd4fdc994b88" providerId="LiveId" clId="{EEF2EC1A-9DAC-40B2-ACE3-541CCA47FB02}" dt="2022-03-06T13:44:15.782" v="865" actId="26606"/>
          <ac:graphicFrameMkLst>
            <pc:docMk/>
            <pc:sldMk cId="3708891311" sldId="259"/>
            <ac:graphicFrameMk id="158" creationId="{E2182962-2E3A-4374-BAD0-801AF0F6BF84}"/>
          </ac:graphicFrameMkLst>
        </pc:graphicFrameChg>
        <pc:graphicFrameChg chg="add mod">
          <ac:chgData name="Alessandro Rosa" userId="160ebd4fdc994b88" providerId="LiveId" clId="{EEF2EC1A-9DAC-40B2-ACE3-541CCA47FB02}" dt="2022-03-13T10:36:25.575" v="8139" actId="20577"/>
          <ac:graphicFrameMkLst>
            <pc:docMk/>
            <pc:sldMk cId="3708891311" sldId="259"/>
            <ac:graphicFrameMk id="166" creationId="{E2182962-2E3A-4374-BAD0-801AF0F6BF84}"/>
          </ac:graphicFrameMkLst>
        </pc:graphicFrameChg>
        <pc:picChg chg="del mod">
          <ac:chgData name="Alessandro Rosa" userId="160ebd4fdc994b88" providerId="LiveId" clId="{EEF2EC1A-9DAC-40B2-ACE3-541CCA47FB02}" dt="2022-03-06T13:43:47.403" v="851" actId="478"/>
          <ac:picMkLst>
            <pc:docMk/>
            <pc:sldMk cId="3708891311" sldId="259"/>
            <ac:picMk id="44" creationId="{02623218-C2D7-4A3C-82F1-E31B5014198E}"/>
          </ac:picMkLst>
        </pc:picChg>
        <pc:cxnChg chg="add del">
          <ac:chgData name="Alessandro Rosa" userId="160ebd4fdc994b88" providerId="LiveId" clId="{EEF2EC1A-9DAC-40B2-ACE3-541CCA47FB02}" dt="2022-03-06T13:43:42.357" v="850" actId="26606"/>
          <ac:cxnSpMkLst>
            <pc:docMk/>
            <pc:sldMk cId="3708891311" sldId="259"/>
            <ac:cxnSpMk id="81" creationId="{430127AE-B29E-4FDF-99D2-A2F1E7003F74}"/>
          </ac:cxnSpMkLst>
        </pc:cxnChg>
        <pc:cxnChg chg="add del">
          <ac:chgData name="Alessandro Rosa" userId="160ebd4fdc994b88" providerId="LiveId" clId="{EEF2EC1A-9DAC-40B2-ACE3-541CCA47FB02}" dt="2022-03-06T13:44:15.935" v="866" actId="26606"/>
          <ac:cxnSpMkLst>
            <pc:docMk/>
            <pc:sldMk cId="3708891311" sldId="259"/>
            <ac:cxnSpMk id="94" creationId="{430127AE-B29E-4FDF-99D2-A2F1E7003F74}"/>
          </ac:cxnSpMkLst>
        </pc:cxnChg>
        <pc:cxnChg chg="add del">
          <ac:chgData name="Alessandro Rosa" userId="160ebd4fdc994b88" providerId="LiveId" clId="{EEF2EC1A-9DAC-40B2-ACE3-541CCA47FB02}" dt="2022-03-06T13:43:42.207" v="849" actId="26606"/>
          <ac:cxnSpMkLst>
            <pc:docMk/>
            <pc:sldMk cId="3708891311" sldId="259"/>
            <ac:cxnSpMk id="95" creationId="{430127AE-B29E-4FDF-99D2-A2F1E7003F74}"/>
          </ac:cxnSpMkLst>
        </pc:cxnChg>
        <pc:cxnChg chg="add del">
          <ac:chgData name="Alessandro Rosa" userId="160ebd4fdc994b88" providerId="LiveId" clId="{EEF2EC1A-9DAC-40B2-ACE3-541CCA47FB02}" dt="2022-03-06T13:43:59.451" v="853" actId="26606"/>
          <ac:cxnSpMkLst>
            <pc:docMk/>
            <pc:sldMk cId="3708891311" sldId="259"/>
            <ac:cxnSpMk id="110" creationId="{430127AE-B29E-4FDF-99D2-A2F1E7003F74}"/>
          </ac:cxnSpMkLst>
        </pc:cxnChg>
        <pc:cxnChg chg="add del">
          <ac:chgData name="Alessandro Rosa" userId="160ebd4fdc994b88" providerId="LiveId" clId="{EEF2EC1A-9DAC-40B2-ACE3-541CCA47FB02}" dt="2022-03-06T13:44:03.452" v="855" actId="26606"/>
          <ac:cxnSpMkLst>
            <pc:docMk/>
            <pc:sldMk cId="3708891311" sldId="259"/>
            <ac:cxnSpMk id="111" creationId="{430127AE-B29E-4FDF-99D2-A2F1E7003F74}"/>
          </ac:cxnSpMkLst>
        </pc:cxnChg>
        <pc:cxnChg chg="add del">
          <ac:chgData name="Alessandro Rosa" userId="160ebd4fdc994b88" providerId="LiveId" clId="{EEF2EC1A-9DAC-40B2-ACE3-541CCA47FB02}" dt="2022-03-06T13:44:07.212" v="857" actId="26606"/>
          <ac:cxnSpMkLst>
            <pc:docMk/>
            <pc:sldMk cId="3708891311" sldId="259"/>
            <ac:cxnSpMk id="125" creationId="{430127AE-B29E-4FDF-99D2-A2F1E7003F74}"/>
          </ac:cxnSpMkLst>
        </pc:cxnChg>
        <pc:cxnChg chg="add del">
          <ac:chgData name="Alessandro Rosa" userId="160ebd4fdc994b88" providerId="LiveId" clId="{EEF2EC1A-9DAC-40B2-ACE3-541CCA47FB02}" dt="2022-03-06T13:44:09.644" v="859" actId="26606"/>
          <ac:cxnSpMkLst>
            <pc:docMk/>
            <pc:sldMk cId="3708891311" sldId="259"/>
            <ac:cxnSpMk id="131" creationId="{430127AE-B29E-4FDF-99D2-A2F1E7003F74}"/>
          </ac:cxnSpMkLst>
        </pc:cxnChg>
        <pc:cxnChg chg="add del">
          <ac:chgData name="Alessandro Rosa" userId="160ebd4fdc994b88" providerId="LiveId" clId="{EEF2EC1A-9DAC-40B2-ACE3-541CCA47FB02}" dt="2022-03-06T13:44:13.065" v="861" actId="26606"/>
          <ac:cxnSpMkLst>
            <pc:docMk/>
            <pc:sldMk cId="3708891311" sldId="259"/>
            <ac:cxnSpMk id="138" creationId="{430127AE-B29E-4FDF-99D2-A2F1E7003F74}"/>
          </ac:cxnSpMkLst>
        </pc:cxnChg>
        <pc:cxnChg chg="add del">
          <ac:chgData name="Alessandro Rosa" userId="160ebd4fdc994b88" providerId="LiveId" clId="{EEF2EC1A-9DAC-40B2-ACE3-541CCA47FB02}" dt="2022-03-06T13:44:14.981" v="863" actId="26606"/>
          <ac:cxnSpMkLst>
            <pc:docMk/>
            <pc:sldMk cId="3708891311" sldId="259"/>
            <ac:cxnSpMk id="145" creationId="{430127AE-B29E-4FDF-99D2-A2F1E7003F74}"/>
          </ac:cxnSpMkLst>
        </pc:cxnChg>
        <pc:cxnChg chg="add del">
          <ac:chgData name="Alessandro Rosa" userId="160ebd4fdc994b88" providerId="LiveId" clId="{EEF2EC1A-9DAC-40B2-ACE3-541CCA47FB02}" dt="2022-03-06T13:44:15.782" v="865" actId="26606"/>
          <ac:cxnSpMkLst>
            <pc:docMk/>
            <pc:sldMk cId="3708891311" sldId="259"/>
            <ac:cxnSpMk id="152" creationId="{430127AE-B29E-4FDF-99D2-A2F1E7003F74}"/>
          </ac:cxnSpMkLst>
        </pc:cxnChg>
        <pc:cxnChg chg="add">
          <ac:chgData name="Alessandro Rosa" userId="160ebd4fdc994b88" providerId="LiveId" clId="{EEF2EC1A-9DAC-40B2-ACE3-541CCA47FB02}" dt="2022-03-06T13:44:15.935" v="866" actId="26606"/>
          <ac:cxnSpMkLst>
            <pc:docMk/>
            <pc:sldMk cId="3708891311" sldId="259"/>
            <ac:cxnSpMk id="160" creationId="{430127AE-B29E-4FDF-99D2-A2F1E7003F74}"/>
          </ac:cxnSpMkLst>
        </pc:cxnChg>
      </pc:sldChg>
      <pc:sldChg chg="addSp delSp modSp add del mod">
        <pc:chgData name="Alessandro Rosa" userId="160ebd4fdc994b88" providerId="LiveId" clId="{EEF2EC1A-9DAC-40B2-ACE3-541CCA47FB02}" dt="2022-03-13T11:01:44.008" v="9255" actId="2696"/>
        <pc:sldMkLst>
          <pc:docMk/>
          <pc:sldMk cId="3279783836" sldId="260"/>
        </pc:sldMkLst>
        <pc:spChg chg="mod">
          <ac:chgData name="Alessandro Rosa" userId="160ebd4fdc994b88" providerId="LiveId" clId="{EEF2EC1A-9DAC-40B2-ACE3-541CCA47FB02}" dt="2022-03-06T13:55:50.542" v="1587" actId="26606"/>
          <ac:spMkLst>
            <pc:docMk/>
            <pc:sldMk cId="3279783836" sldId="260"/>
            <ac:spMk id="2" creationId="{8BAF928B-4F53-4DC5-8292-F763FED024DB}"/>
          </ac:spMkLst>
        </pc:spChg>
        <pc:spChg chg="add del">
          <ac:chgData name="Alessandro Rosa" userId="160ebd4fdc994b88" providerId="LiveId" clId="{EEF2EC1A-9DAC-40B2-ACE3-541CCA47FB02}" dt="2022-03-06T13:55:50.542" v="1587" actId="26606"/>
          <ac:spMkLst>
            <pc:docMk/>
            <pc:sldMk cId="3279783836" sldId="260"/>
            <ac:spMk id="110" creationId="{47FC6A8B-34F9-40FB-AA2D-E34168F52850}"/>
          </ac:spMkLst>
        </pc:spChg>
        <pc:spChg chg="add del">
          <ac:chgData name="Alessandro Rosa" userId="160ebd4fdc994b88" providerId="LiveId" clId="{EEF2EC1A-9DAC-40B2-ACE3-541CCA47FB02}" dt="2022-03-06T13:55:42.149" v="1585" actId="26606"/>
          <ac:spMkLst>
            <pc:docMk/>
            <pc:sldMk cId="3279783836" sldId="260"/>
            <ac:spMk id="118" creationId="{AC14302F-E955-47D0-A56B-D1D1A6953B51}"/>
          </ac:spMkLst>
        </pc:spChg>
        <pc:spChg chg="add del">
          <ac:chgData name="Alessandro Rosa" userId="160ebd4fdc994b88" providerId="LiveId" clId="{EEF2EC1A-9DAC-40B2-ACE3-541CCA47FB02}" dt="2022-03-06T13:55:50.542" v="1587" actId="26606"/>
          <ac:spMkLst>
            <pc:docMk/>
            <pc:sldMk cId="3279783836" sldId="260"/>
            <ac:spMk id="126" creationId="{AC14302F-E955-47D0-A56B-D1D1A6953B51}"/>
          </ac:spMkLst>
        </pc:spChg>
        <pc:grpChg chg="add del">
          <ac:chgData name="Alessandro Rosa" userId="160ebd4fdc994b88" providerId="LiveId" clId="{EEF2EC1A-9DAC-40B2-ACE3-541CCA47FB02}" dt="2022-03-06T13:55:50.542" v="1587" actId="26606"/>
          <ac:grpSpMkLst>
            <pc:docMk/>
            <pc:sldMk cId="3279783836" sldId="260"/>
            <ac:grpSpMk id="111" creationId="{D4D684F8-91BF-481C-A965-722756A383D0}"/>
          </ac:grpSpMkLst>
        </pc:grpChg>
        <pc:grpChg chg="add del">
          <ac:chgData name="Alessandro Rosa" userId="160ebd4fdc994b88" providerId="LiveId" clId="{EEF2EC1A-9DAC-40B2-ACE3-541CCA47FB02}" dt="2022-03-06T13:55:42.149" v="1585" actId="26606"/>
          <ac:grpSpMkLst>
            <pc:docMk/>
            <pc:sldMk cId="3279783836" sldId="260"/>
            <ac:grpSpMk id="120" creationId="{DC310F6C-D8CB-4984-9F9B-BA18C171928E}"/>
          </ac:grpSpMkLst>
        </pc:grpChg>
        <pc:grpChg chg="add del">
          <ac:chgData name="Alessandro Rosa" userId="160ebd4fdc994b88" providerId="LiveId" clId="{EEF2EC1A-9DAC-40B2-ACE3-541CCA47FB02}" dt="2022-03-06T13:55:50.542" v="1587" actId="26606"/>
          <ac:grpSpMkLst>
            <pc:docMk/>
            <pc:sldMk cId="3279783836" sldId="260"/>
            <ac:grpSpMk id="127" creationId="{DC310F6C-D8CB-4984-9F9B-BA18C171928E}"/>
          </ac:grpSpMkLst>
        </pc:grpChg>
        <pc:graphicFrameChg chg="mod modGraphic">
          <ac:chgData name="Alessandro Rosa" userId="160ebd4fdc994b88" providerId="LiveId" clId="{EEF2EC1A-9DAC-40B2-ACE3-541CCA47FB02}" dt="2022-03-13T11:01:35.495" v="9253"/>
          <ac:graphicFrameMkLst>
            <pc:docMk/>
            <pc:sldMk cId="3279783836" sldId="260"/>
            <ac:graphicFrameMk id="5" creationId="{E2182962-2E3A-4374-BAD0-801AF0F6BF84}"/>
          </ac:graphicFrameMkLst>
        </pc:graphicFrameChg>
        <pc:cxnChg chg="add del">
          <ac:chgData name="Alessandro Rosa" userId="160ebd4fdc994b88" providerId="LiveId" clId="{EEF2EC1A-9DAC-40B2-ACE3-541CCA47FB02}" dt="2022-03-06T13:55:50.542" v="1587" actId="26606"/>
          <ac:cxnSpMkLst>
            <pc:docMk/>
            <pc:sldMk cId="3279783836" sldId="260"/>
            <ac:cxnSpMk id="109" creationId="{430127AE-B29E-4FDF-99D2-A2F1E7003F74}"/>
          </ac:cxnSpMkLst>
        </pc:cxnChg>
        <pc:cxnChg chg="add del">
          <ac:chgData name="Alessandro Rosa" userId="160ebd4fdc994b88" providerId="LiveId" clId="{EEF2EC1A-9DAC-40B2-ACE3-541CCA47FB02}" dt="2022-03-06T13:55:42.149" v="1585" actId="26606"/>
          <ac:cxnSpMkLst>
            <pc:docMk/>
            <pc:sldMk cId="3279783836" sldId="260"/>
            <ac:cxnSpMk id="116" creationId="{430127AE-B29E-4FDF-99D2-A2F1E7003F74}"/>
          </ac:cxnSpMkLst>
        </pc:cxnChg>
        <pc:cxnChg chg="add del">
          <ac:chgData name="Alessandro Rosa" userId="160ebd4fdc994b88" providerId="LiveId" clId="{EEF2EC1A-9DAC-40B2-ACE3-541CCA47FB02}" dt="2022-03-06T13:55:50.542" v="1587" actId="26606"/>
          <ac:cxnSpMkLst>
            <pc:docMk/>
            <pc:sldMk cId="3279783836" sldId="260"/>
            <ac:cxnSpMk id="125" creationId="{430127AE-B29E-4FDF-99D2-A2F1E7003F74}"/>
          </ac:cxnSpMkLst>
        </pc:cxnChg>
      </pc:sldChg>
      <pc:sldChg chg="addSp delSp modSp add mod">
        <pc:chgData name="Alessandro Rosa" userId="160ebd4fdc994b88" providerId="LiveId" clId="{EEF2EC1A-9DAC-40B2-ACE3-541CCA47FB02}" dt="2022-03-06T14:08:08.973" v="1868" actId="20577"/>
        <pc:sldMkLst>
          <pc:docMk/>
          <pc:sldMk cId="4167670913" sldId="261"/>
        </pc:sldMkLst>
        <pc:spChg chg="del mod">
          <ac:chgData name="Alessandro Rosa" userId="160ebd4fdc994b88" providerId="LiveId" clId="{EEF2EC1A-9DAC-40B2-ACE3-541CCA47FB02}" dt="2022-03-06T13:58:16.294" v="1640" actId="478"/>
          <ac:spMkLst>
            <pc:docMk/>
            <pc:sldMk cId="4167670913" sldId="261"/>
            <ac:spMk id="2" creationId="{8BAF928B-4F53-4DC5-8292-F763FED024DB}"/>
          </ac:spMkLst>
        </pc:spChg>
        <pc:spChg chg="add del mod">
          <ac:chgData name="Alessandro Rosa" userId="160ebd4fdc994b88" providerId="LiveId" clId="{EEF2EC1A-9DAC-40B2-ACE3-541CCA47FB02}" dt="2022-03-06T13:58:19.204" v="1641" actId="478"/>
          <ac:spMkLst>
            <pc:docMk/>
            <pc:sldMk cId="4167670913" sldId="261"/>
            <ac:spMk id="4" creationId="{131EA23D-7CCD-430B-977E-60B650BF2DF7}"/>
          </ac:spMkLst>
        </pc:spChg>
        <pc:spChg chg="add mod">
          <ac:chgData name="Alessandro Rosa" userId="160ebd4fdc994b88" providerId="LiveId" clId="{EEF2EC1A-9DAC-40B2-ACE3-541CCA47FB02}" dt="2022-03-06T14:08:08.973" v="1868" actId="20577"/>
          <ac:spMkLst>
            <pc:docMk/>
            <pc:sldMk cId="4167670913" sldId="261"/>
            <ac:spMk id="6" creationId="{6E8A94F5-E6B6-4AAC-AF0E-FE51F14A9EED}"/>
          </ac:spMkLst>
        </pc:spChg>
        <pc:spChg chg="add del">
          <ac:chgData name="Alessandro Rosa" userId="160ebd4fdc994b88" providerId="LiveId" clId="{EEF2EC1A-9DAC-40B2-ACE3-541CCA47FB02}" dt="2022-03-06T13:57:41.140" v="1616" actId="26606"/>
          <ac:spMkLst>
            <pc:docMk/>
            <pc:sldMk cId="4167670913" sldId="261"/>
            <ac:spMk id="110" creationId="{47FC6A8B-34F9-40FB-AA2D-E34168F52850}"/>
          </ac:spMkLst>
        </pc:spChg>
        <pc:spChg chg="add del">
          <ac:chgData name="Alessandro Rosa" userId="160ebd4fdc994b88" providerId="LiveId" clId="{EEF2EC1A-9DAC-40B2-ACE3-541CCA47FB02}" dt="2022-03-06T13:57:56.725" v="1630" actId="26606"/>
          <ac:spMkLst>
            <pc:docMk/>
            <pc:sldMk cId="4167670913" sldId="261"/>
            <ac:spMk id="133" creationId="{0DBF1ABE-8590-450D-BB49-BDDCCF3EEA9E}"/>
          </ac:spMkLst>
        </pc:spChg>
        <pc:spChg chg="add del">
          <ac:chgData name="Alessandro Rosa" userId="160ebd4fdc994b88" providerId="LiveId" clId="{EEF2EC1A-9DAC-40B2-ACE3-541CCA47FB02}" dt="2022-03-06T13:57:25.838" v="1593" actId="26606"/>
          <ac:spMkLst>
            <pc:docMk/>
            <pc:sldMk cId="4167670913" sldId="261"/>
            <ac:spMk id="135" creationId="{0DBF1ABE-8590-450D-BB49-BDDCCF3EEA9E}"/>
          </ac:spMkLst>
        </pc:spChg>
        <pc:spChg chg="add del">
          <ac:chgData name="Alessandro Rosa" userId="160ebd4fdc994b88" providerId="LiveId" clId="{EEF2EC1A-9DAC-40B2-ACE3-541CCA47FB02}" dt="2022-03-06T13:57:25.838" v="1593" actId="26606"/>
          <ac:spMkLst>
            <pc:docMk/>
            <pc:sldMk cId="4167670913" sldId="261"/>
            <ac:spMk id="137" creationId="{391F8D69-709A-4575-A393-B4C26481AF3B}"/>
          </ac:spMkLst>
        </pc:spChg>
        <pc:spChg chg="add del">
          <ac:chgData name="Alessandro Rosa" userId="160ebd4fdc994b88" providerId="LiveId" clId="{EEF2EC1A-9DAC-40B2-ACE3-541CCA47FB02}" dt="2022-03-06T13:57:25.838" v="1593" actId="26606"/>
          <ac:spMkLst>
            <pc:docMk/>
            <pc:sldMk cId="4167670913" sldId="261"/>
            <ac:spMk id="139" creationId="{C87A50C4-1191-461A-9E09-C8057F2AF01F}"/>
          </ac:spMkLst>
        </pc:spChg>
        <pc:spChg chg="add del">
          <ac:chgData name="Alessandro Rosa" userId="160ebd4fdc994b88" providerId="LiveId" clId="{EEF2EC1A-9DAC-40B2-ACE3-541CCA47FB02}" dt="2022-03-06T13:57:25.838" v="1593" actId="26606"/>
          <ac:spMkLst>
            <pc:docMk/>
            <pc:sldMk cId="4167670913" sldId="261"/>
            <ac:spMk id="141" creationId="{BC87DA9F-8DB2-4D48-8716-A928FBB8A5D2}"/>
          </ac:spMkLst>
        </pc:spChg>
        <pc:spChg chg="add del">
          <ac:chgData name="Alessandro Rosa" userId="160ebd4fdc994b88" providerId="LiveId" clId="{EEF2EC1A-9DAC-40B2-ACE3-541CCA47FB02}" dt="2022-03-06T13:57:25.838" v="1593" actId="26606"/>
          <ac:spMkLst>
            <pc:docMk/>
            <pc:sldMk cId="4167670913" sldId="261"/>
            <ac:spMk id="143" creationId="{195EA065-AC5D-431D-927E-87FF05884866}"/>
          </ac:spMkLst>
        </pc:spChg>
        <pc:spChg chg="add del">
          <ac:chgData name="Alessandro Rosa" userId="160ebd4fdc994b88" providerId="LiveId" clId="{EEF2EC1A-9DAC-40B2-ACE3-541CCA47FB02}" dt="2022-03-06T13:58:12.591" v="1638" actId="26606"/>
          <ac:spMkLst>
            <pc:docMk/>
            <pc:sldMk cId="4167670913" sldId="261"/>
            <ac:spMk id="144" creationId="{0DBF1ABE-8590-450D-BB49-BDDCCF3EEA9E}"/>
          </ac:spMkLst>
        </pc:spChg>
        <pc:spChg chg="add del">
          <ac:chgData name="Alessandro Rosa" userId="160ebd4fdc994b88" providerId="LiveId" clId="{EEF2EC1A-9DAC-40B2-ACE3-541CCA47FB02}" dt="2022-03-06T13:57:25.838" v="1593" actId="26606"/>
          <ac:spMkLst>
            <pc:docMk/>
            <pc:sldMk cId="4167670913" sldId="261"/>
            <ac:spMk id="145" creationId="{46934B3C-D73F-4CD0-95B1-0244D662D1C7}"/>
          </ac:spMkLst>
        </pc:spChg>
        <pc:spChg chg="add del">
          <ac:chgData name="Alessandro Rosa" userId="160ebd4fdc994b88" providerId="LiveId" clId="{EEF2EC1A-9DAC-40B2-ACE3-541CCA47FB02}" dt="2022-03-06T13:58:12.591" v="1638" actId="26606"/>
          <ac:spMkLst>
            <pc:docMk/>
            <pc:sldMk cId="4167670913" sldId="261"/>
            <ac:spMk id="146" creationId="{96CB0275-66F1-4491-93B8-121D0C7176BF}"/>
          </ac:spMkLst>
        </pc:spChg>
        <pc:spChg chg="add del">
          <ac:chgData name="Alessandro Rosa" userId="160ebd4fdc994b88" providerId="LiveId" clId="{EEF2EC1A-9DAC-40B2-ACE3-541CCA47FB02}" dt="2022-03-06T13:58:12.591" v="1638" actId="26606"/>
          <ac:spMkLst>
            <pc:docMk/>
            <pc:sldMk cId="4167670913" sldId="261"/>
            <ac:spMk id="148" creationId="{18D32C3D-8F76-4E99-BE56-0836CC38CC84}"/>
          </ac:spMkLst>
        </pc:spChg>
        <pc:spChg chg="add mod">
          <ac:chgData name="Alessandro Rosa" userId="160ebd4fdc994b88" providerId="LiveId" clId="{EEF2EC1A-9DAC-40B2-ACE3-541CCA47FB02}" dt="2022-03-06T13:58:57.262" v="1666" actId="113"/>
          <ac:spMkLst>
            <pc:docMk/>
            <pc:sldMk cId="4167670913" sldId="261"/>
            <ac:spMk id="149" creationId="{8950AD4C-6AF3-49F8-94E1-DBCAFB39478B}"/>
          </ac:spMkLst>
        </pc:spChg>
        <pc:spChg chg="add del">
          <ac:chgData name="Alessandro Rosa" userId="160ebd4fdc994b88" providerId="LiveId" clId="{EEF2EC1A-9DAC-40B2-ACE3-541CCA47FB02}" dt="2022-03-06T13:58:12.591" v="1638" actId="26606"/>
          <ac:spMkLst>
            <pc:docMk/>
            <pc:sldMk cId="4167670913" sldId="261"/>
            <ac:spMk id="150" creationId="{70766076-46F5-42D5-A773-2B3BEF2B8B74}"/>
          </ac:spMkLst>
        </pc:spChg>
        <pc:spChg chg="add del">
          <ac:chgData name="Alessandro Rosa" userId="160ebd4fdc994b88" providerId="LiveId" clId="{EEF2EC1A-9DAC-40B2-ACE3-541CCA47FB02}" dt="2022-03-06T13:57:26.882" v="1595" actId="26606"/>
          <ac:spMkLst>
            <pc:docMk/>
            <pc:sldMk cId="4167670913" sldId="261"/>
            <ac:spMk id="1028" creationId="{AC8EEB0F-BA72-49AC-956F-331B60FDE79E}"/>
          </ac:spMkLst>
        </pc:spChg>
        <pc:spChg chg="add del">
          <ac:chgData name="Alessandro Rosa" userId="160ebd4fdc994b88" providerId="LiveId" clId="{EEF2EC1A-9DAC-40B2-ACE3-541CCA47FB02}" dt="2022-03-06T13:57:26.882" v="1595" actId="26606"/>
          <ac:spMkLst>
            <pc:docMk/>
            <pc:sldMk cId="4167670913" sldId="261"/>
            <ac:spMk id="1029" creationId="{8CC700D5-9809-43F4-89D5-7DBBCB0DCC10}"/>
          </ac:spMkLst>
        </pc:spChg>
        <pc:spChg chg="add del">
          <ac:chgData name="Alessandro Rosa" userId="160ebd4fdc994b88" providerId="LiveId" clId="{EEF2EC1A-9DAC-40B2-ACE3-541CCA47FB02}" dt="2022-03-06T13:57:26.882" v="1595" actId="26606"/>
          <ac:spMkLst>
            <pc:docMk/>
            <pc:sldMk cId="4167670913" sldId="261"/>
            <ac:spMk id="1030" creationId="{C7163242-6303-46DC-BAC1-2A204F061321}"/>
          </ac:spMkLst>
        </pc:spChg>
        <pc:spChg chg="add del">
          <ac:chgData name="Alessandro Rosa" userId="160ebd4fdc994b88" providerId="LiveId" clId="{EEF2EC1A-9DAC-40B2-ACE3-541CCA47FB02}" dt="2022-03-06T13:57:26.882" v="1595" actId="26606"/>
          <ac:spMkLst>
            <pc:docMk/>
            <pc:sldMk cId="4167670913" sldId="261"/>
            <ac:spMk id="1031" creationId="{805C4C40-D70E-4C4F-B228-98A0A6132603}"/>
          </ac:spMkLst>
        </pc:spChg>
        <pc:spChg chg="add del">
          <ac:chgData name="Alessandro Rosa" userId="160ebd4fdc994b88" providerId="LiveId" clId="{EEF2EC1A-9DAC-40B2-ACE3-541CCA47FB02}" dt="2022-03-06T13:57:28.098" v="1597" actId="26606"/>
          <ac:spMkLst>
            <pc:docMk/>
            <pc:sldMk cId="4167670913" sldId="261"/>
            <ac:spMk id="1033" creationId="{0DBF1ABE-8590-450D-BB49-BDDCCF3EEA9E}"/>
          </ac:spMkLst>
        </pc:spChg>
        <pc:spChg chg="add del">
          <ac:chgData name="Alessandro Rosa" userId="160ebd4fdc994b88" providerId="LiveId" clId="{EEF2EC1A-9DAC-40B2-ACE3-541CCA47FB02}" dt="2022-03-06T13:57:28.098" v="1597" actId="26606"/>
          <ac:spMkLst>
            <pc:docMk/>
            <pc:sldMk cId="4167670913" sldId="261"/>
            <ac:spMk id="1034" creationId="{96CB0275-66F1-4491-93B8-121D0C7176BF}"/>
          </ac:spMkLst>
        </pc:spChg>
        <pc:spChg chg="add del">
          <ac:chgData name="Alessandro Rosa" userId="160ebd4fdc994b88" providerId="LiveId" clId="{EEF2EC1A-9DAC-40B2-ACE3-541CCA47FB02}" dt="2022-03-06T13:57:28.098" v="1597" actId="26606"/>
          <ac:spMkLst>
            <pc:docMk/>
            <pc:sldMk cId="4167670913" sldId="261"/>
            <ac:spMk id="1035" creationId="{18D32C3D-8F76-4E99-BE56-0836CC38CC84}"/>
          </ac:spMkLst>
        </pc:spChg>
        <pc:spChg chg="add del">
          <ac:chgData name="Alessandro Rosa" userId="160ebd4fdc994b88" providerId="LiveId" clId="{EEF2EC1A-9DAC-40B2-ACE3-541CCA47FB02}" dt="2022-03-06T13:57:28.098" v="1597" actId="26606"/>
          <ac:spMkLst>
            <pc:docMk/>
            <pc:sldMk cId="4167670913" sldId="261"/>
            <ac:spMk id="1036" creationId="{70766076-46F5-42D5-A773-2B3BEF2B8B74}"/>
          </ac:spMkLst>
        </pc:spChg>
        <pc:spChg chg="add del">
          <ac:chgData name="Alessandro Rosa" userId="160ebd4fdc994b88" providerId="LiveId" clId="{EEF2EC1A-9DAC-40B2-ACE3-541CCA47FB02}" dt="2022-03-06T13:57:28.999" v="1599" actId="26606"/>
          <ac:spMkLst>
            <pc:docMk/>
            <pc:sldMk cId="4167670913" sldId="261"/>
            <ac:spMk id="1038" creationId="{AC8EEB0F-BA72-49AC-956F-331B60FDE79E}"/>
          </ac:spMkLst>
        </pc:spChg>
        <pc:spChg chg="add del">
          <ac:chgData name="Alessandro Rosa" userId="160ebd4fdc994b88" providerId="LiveId" clId="{EEF2EC1A-9DAC-40B2-ACE3-541CCA47FB02}" dt="2022-03-06T13:57:28.999" v="1599" actId="26606"/>
          <ac:spMkLst>
            <pc:docMk/>
            <pc:sldMk cId="4167670913" sldId="261"/>
            <ac:spMk id="1039" creationId="{1BE70332-ECAF-47BB-8C7B-BD049452F653}"/>
          </ac:spMkLst>
        </pc:spChg>
        <pc:spChg chg="add del">
          <ac:chgData name="Alessandro Rosa" userId="160ebd4fdc994b88" providerId="LiveId" clId="{EEF2EC1A-9DAC-40B2-ACE3-541CCA47FB02}" dt="2022-03-06T13:57:28.999" v="1599" actId="26606"/>
          <ac:spMkLst>
            <pc:docMk/>
            <pc:sldMk cId="4167670913" sldId="261"/>
            <ac:spMk id="1040" creationId="{716D9361-A35A-4DC8-AAB9-04FD2D6FEE1D}"/>
          </ac:spMkLst>
        </pc:spChg>
        <pc:spChg chg="add del">
          <ac:chgData name="Alessandro Rosa" userId="160ebd4fdc994b88" providerId="LiveId" clId="{EEF2EC1A-9DAC-40B2-ACE3-541CCA47FB02}" dt="2022-03-06T13:57:28.999" v="1599" actId="26606"/>
          <ac:spMkLst>
            <pc:docMk/>
            <pc:sldMk cId="4167670913" sldId="261"/>
            <ac:spMk id="1041" creationId="{87FC31AD-FBB3-4219-A758-D6F7594A0A81}"/>
          </ac:spMkLst>
        </pc:spChg>
        <pc:spChg chg="add del">
          <ac:chgData name="Alessandro Rosa" userId="160ebd4fdc994b88" providerId="LiveId" clId="{EEF2EC1A-9DAC-40B2-ACE3-541CCA47FB02}" dt="2022-03-06T13:57:30.698" v="1601" actId="26606"/>
          <ac:spMkLst>
            <pc:docMk/>
            <pc:sldMk cId="4167670913" sldId="261"/>
            <ac:spMk id="1043" creationId="{0DBF1ABE-8590-450D-BB49-BDDCCF3EEA9E}"/>
          </ac:spMkLst>
        </pc:spChg>
        <pc:spChg chg="add del">
          <ac:chgData name="Alessandro Rosa" userId="160ebd4fdc994b88" providerId="LiveId" clId="{EEF2EC1A-9DAC-40B2-ACE3-541CCA47FB02}" dt="2022-03-06T13:57:30.698" v="1601" actId="26606"/>
          <ac:spMkLst>
            <pc:docMk/>
            <pc:sldMk cId="4167670913" sldId="261"/>
            <ac:spMk id="1044" creationId="{E667A721-F18D-4002-9D70-BC20D791C0DC}"/>
          </ac:spMkLst>
        </pc:spChg>
        <pc:spChg chg="add del">
          <ac:chgData name="Alessandro Rosa" userId="160ebd4fdc994b88" providerId="LiveId" clId="{EEF2EC1A-9DAC-40B2-ACE3-541CCA47FB02}" dt="2022-03-06T13:57:30.698" v="1601" actId="26606"/>
          <ac:spMkLst>
            <pc:docMk/>
            <pc:sldMk cId="4167670913" sldId="261"/>
            <ac:spMk id="1045" creationId="{A896E309-9008-4FCF-B20E-4D66A8893375}"/>
          </ac:spMkLst>
        </pc:spChg>
        <pc:spChg chg="add del">
          <ac:chgData name="Alessandro Rosa" userId="160ebd4fdc994b88" providerId="LiveId" clId="{EEF2EC1A-9DAC-40B2-ACE3-541CCA47FB02}" dt="2022-03-06T13:57:30.698" v="1601" actId="26606"/>
          <ac:spMkLst>
            <pc:docMk/>
            <pc:sldMk cId="4167670913" sldId="261"/>
            <ac:spMk id="1046" creationId="{866FB43D-65CC-47CA-8035-FF8F6B4D1868}"/>
          </ac:spMkLst>
        </pc:spChg>
        <pc:spChg chg="add del">
          <ac:chgData name="Alessandro Rosa" userId="160ebd4fdc994b88" providerId="LiveId" clId="{EEF2EC1A-9DAC-40B2-ACE3-541CCA47FB02}" dt="2022-03-06T13:57:33.750" v="1603" actId="26606"/>
          <ac:spMkLst>
            <pc:docMk/>
            <pc:sldMk cId="4167670913" sldId="261"/>
            <ac:spMk id="1048" creationId="{0DBF1ABE-8590-450D-BB49-BDDCCF3EEA9E}"/>
          </ac:spMkLst>
        </pc:spChg>
        <pc:spChg chg="add del">
          <ac:chgData name="Alessandro Rosa" userId="160ebd4fdc994b88" providerId="LiveId" clId="{EEF2EC1A-9DAC-40B2-ACE3-541CCA47FB02}" dt="2022-03-06T13:57:33.750" v="1603" actId="26606"/>
          <ac:spMkLst>
            <pc:docMk/>
            <pc:sldMk cId="4167670913" sldId="261"/>
            <ac:spMk id="1049" creationId="{C7D887A3-61AD-4674-BC53-8DFA8CF7B410}"/>
          </ac:spMkLst>
        </pc:spChg>
        <pc:spChg chg="add del">
          <ac:chgData name="Alessandro Rosa" userId="160ebd4fdc994b88" providerId="LiveId" clId="{EEF2EC1A-9DAC-40B2-ACE3-541CCA47FB02}" dt="2022-03-06T13:57:33.750" v="1603" actId="26606"/>
          <ac:spMkLst>
            <pc:docMk/>
            <pc:sldMk cId="4167670913" sldId="261"/>
            <ac:spMk id="1050" creationId="{479F0FB3-8461-462D-84A2-53106FBF4E5B}"/>
          </ac:spMkLst>
        </pc:spChg>
        <pc:spChg chg="add del">
          <ac:chgData name="Alessandro Rosa" userId="160ebd4fdc994b88" providerId="LiveId" clId="{EEF2EC1A-9DAC-40B2-ACE3-541CCA47FB02}" dt="2022-03-06T13:57:33.750" v="1603" actId="26606"/>
          <ac:spMkLst>
            <pc:docMk/>
            <pc:sldMk cId="4167670913" sldId="261"/>
            <ac:spMk id="1051" creationId="{11E3C311-4E8A-45D9-97BF-07F5FD346974}"/>
          </ac:spMkLst>
        </pc:spChg>
        <pc:spChg chg="add del">
          <ac:chgData name="Alessandro Rosa" userId="160ebd4fdc994b88" providerId="LiveId" clId="{EEF2EC1A-9DAC-40B2-ACE3-541CCA47FB02}" dt="2022-03-06T13:57:35.317" v="1605" actId="26606"/>
          <ac:spMkLst>
            <pc:docMk/>
            <pc:sldMk cId="4167670913" sldId="261"/>
            <ac:spMk id="1053" creationId="{0DBF1ABE-8590-450D-BB49-BDDCCF3EEA9E}"/>
          </ac:spMkLst>
        </pc:spChg>
        <pc:spChg chg="add del">
          <ac:chgData name="Alessandro Rosa" userId="160ebd4fdc994b88" providerId="LiveId" clId="{EEF2EC1A-9DAC-40B2-ACE3-541CCA47FB02}" dt="2022-03-06T13:57:35.317" v="1605" actId="26606"/>
          <ac:spMkLst>
            <pc:docMk/>
            <pc:sldMk cId="4167670913" sldId="261"/>
            <ac:spMk id="1054" creationId="{391F8D69-709A-4575-A393-B4C26481AF3B}"/>
          </ac:spMkLst>
        </pc:spChg>
        <pc:spChg chg="add del">
          <ac:chgData name="Alessandro Rosa" userId="160ebd4fdc994b88" providerId="LiveId" clId="{EEF2EC1A-9DAC-40B2-ACE3-541CCA47FB02}" dt="2022-03-06T13:57:35.317" v="1605" actId="26606"/>
          <ac:spMkLst>
            <pc:docMk/>
            <pc:sldMk cId="4167670913" sldId="261"/>
            <ac:spMk id="1055" creationId="{C87A50C4-1191-461A-9E09-C8057F2AF01F}"/>
          </ac:spMkLst>
        </pc:spChg>
        <pc:spChg chg="add del">
          <ac:chgData name="Alessandro Rosa" userId="160ebd4fdc994b88" providerId="LiveId" clId="{EEF2EC1A-9DAC-40B2-ACE3-541CCA47FB02}" dt="2022-03-06T13:57:35.317" v="1605" actId="26606"/>
          <ac:spMkLst>
            <pc:docMk/>
            <pc:sldMk cId="4167670913" sldId="261"/>
            <ac:spMk id="1056" creationId="{BC87DA9F-8DB2-4D48-8716-A928FBB8A5D2}"/>
          </ac:spMkLst>
        </pc:spChg>
        <pc:spChg chg="add del">
          <ac:chgData name="Alessandro Rosa" userId="160ebd4fdc994b88" providerId="LiveId" clId="{EEF2EC1A-9DAC-40B2-ACE3-541CCA47FB02}" dt="2022-03-06T13:57:35.317" v="1605" actId="26606"/>
          <ac:spMkLst>
            <pc:docMk/>
            <pc:sldMk cId="4167670913" sldId="261"/>
            <ac:spMk id="1057" creationId="{195EA065-AC5D-431D-927E-87FF05884866}"/>
          </ac:spMkLst>
        </pc:spChg>
        <pc:spChg chg="add del">
          <ac:chgData name="Alessandro Rosa" userId="160ebd4fdc994b88" providerId="LiveId" clId="{EEF2EC1A-9DAC-40B2-ACE3-541CCA47FB02}" dt="2022-03-06T13:57:35.317" v="1605" actId="26606"/>
          <ac:spMkLst>
            <pc:docMk/>
            <pc:sldMk cId="4167670913" sldId="261"/>
            <ac:spMk id="1058" creationId="{46934B3C-D73F-4CD0-95B1-0244D662D1C7}"/>
          </ac:spMkLst>
        </pc:spChg>
        <pc:spChg chg="add del">
          <ac:chgData name="Alessandro Rosa" userId="160ebd4fdc994b88" providerId="LiveId" clId="{EEF2EC1A-9DAC-40B2-ACE3-541CCA47FB02}" dt="2022-03-06T13:57:36.150" v="1607" actId="26606"/>
          <ac:spMkLst>
            <pc:docMk/>
            <pc:sldMk cId="4167670913" sldId="261"/>
            <ac:spMk id="1060" creationId="{AC8EEB0F-BA72-49AC-956F-331B60FDE79E}"/>
          </ac:spMkLst>
        </pc:spChg>
        <pc:spChg chg="add del">
          <ac:chgData name="Alessandro Rosa" userId="160ebd4fdc994b88" providerId="LiveId" clId="{EEF2EC1A-9DAC-40B2-ACE3-541CCA47FB02}" dt="2022-03-06T13:57:36.150" v="1607" actId="26606"/>
          <ac:spMkLst>
            <pc:docMk/>
            <pc:sldMk cId="4167670913" sldId="261"/>
            <ac:spMk id="1061" creationId="{8CC700D5-9809-43F4-89D5-7DBBCB0DCC10}"/>
          </ac:spMkLst>
        </pc:spChg>
        <pc:spChg chg="add del">
          <ac:chgData name="Alessandro Rosa" userId="160ebd4fdc994b88" providerId="LiveId" clId="{EEF2EC1A-9DAC-40B2-ACE3-541CCA47FB02}" dt="2022-03-06T13:57:36.150" v="1607" actId="26606"/>
          <ac:spMkLst>
            <pc:docMk/>
            <pc:sldMk cId="4167670913" sldId="261"/>
            <ac:spMk id="1062" creationId="{C7163242-6303-46DC-BAC1-2A204F061321}"/>
          </ac:spMkLst>
        </pc:spChg>
        <pc:spChg chg="add del">
          <ac:chgData name="Alessandro Rosa" userId="160ebd4fdc994b88" providerId="LiveId" clId="{EEF2EC1A-9DAC-40B2-ACE3-541CCA47FB02}" dt="2022-03-06T13:57:36.150" v="1607" actId="26606"/>
          <ac:spMkLst>
            <pc:docMk/>
            <pc:sldMk cId="4167670913" sldId="261"/>
            <ac:spMk id="1063" creationId="{805C4C40-D70E-4C4F-B228-98A0A6132603}"/>
          </ac:spMkLst>
        </pc:spChg>
        <pc:spChg chg="add del">
          <ac:chgData name="Alessandro Rosa" userId="160ebd4fdc994b88" providerId="LiveId" clId="{EEF2EC1A-9DAC-40B2-ACE3-541CCA47FB02}" dt="2022-03-06T13:57:37.014" v="1609" actId="26606"/>
          <ac:spMkLst>
            <pc:docMk/>
            <pc:sldMk cId="4167670913" sldId="261"/>
            <ac:spMk id="1065" creationId="{0DBF1ABE-8590-450D-BB49-BDDCCF3EEA9E}"/>
          </ac:spMkLst>
        </pc:spChg>
        <pc:spChg chg="add del">
          <ac:chgData name="Alessandro Rosa" userId="160ebd4fdc994b88" providerId="LiveId" clId="{EEF2EC1A-9DAC-40B2-ACE3-541CCA47FB02}" dt="2022-03-06T13:57:37.014" v="1609" actId="26606"/>
          <ac:spMkLst>
            <pc:docMk/>
            <pc:sldMk cId="4167670913" sldId="261"/>
            <ac:spMk id="1066" creationId="{96CB0275-66F1-4491-93B8-121D0C7176BF}"/>
          </ac:spMkLst>
        </pc:spChg>
        <pc:spChg chg="add del">
          <ac:chgData name="Alessandro Rosa" userId="160ebd4fdc994b88" providerId="LiveId" clId="{EEF2EC1A-9DAC-40B2-ACE3-541CCA47FB02}" dt="2022-03-06T13:57:37.014" v="1609" actId="26606"/>
          <ac:spMkLst>
            <pc:docMk/>
            <pc:sldMk cId="4167670913" sldId="261"/>
            <ac:spMk id="1067" creationId="{18D32C3D-8F76-4E99-BE56-0836CC38CC84}"/>
          </ac:spMkLst>
        </pc:spChg>
        <pc:spChg chg="add del">
          <ac:chgData name="Alessandro Rosa" userId="160ebd4fdc994b88" providerId="LiveId" clId="{EEF2EC1A-9DAC-40B2-ACE3-541CCA47FB02}" dt="2022-03-06T13:57:37.014" v="1609" actId="26606"/>
          <ac:spMkLst>
            <pc:docMk/>
            <pc:sldMk cId="4167670913" sldId="261"/>
            <ac:spMk id="1068" creationId="{70766076-46F5-42D5-A773-2B3BEF2B8B74}"/>
          </ac:spMkLst>
        </pc:spChg>
        <pc:spChg chg="add del">
          <ac:chgData name="Alessandro Rosa" userId="160ebd4fdc994b88" providerId="LiveId" clId="{EEF2EC1A-9DAC-40B2-ACE3-541CCA47FB02}" dt="2022-03-06T13:57:37.516" v="1611" actId="26606"/>
          <ac:spMkLst>
            <pc:docMk/>
            <pc:sldMk cId="4167670913" sldId="261"/>
            <ac:spMk id="1070" creationId="{AC8EEB0F-BA72-49AC-956F-331B60FDE79E}"/>
          </ac:spMkLst>
        </pc:spChg>
        <pc:spChg chg="add del">
          <ac:chgData name="Alessandro Rosa" userId="160ebd4fdc994b88" providerId="LiveId" clId="{EEF2EC1A-9DAC-40B2-ACE3-541CCA47FB02}" dt="2022-03-06T13:57:37.516" v="1611" actId="26606"/>
          <ac:spMkLst>
            <pc:docMk/>
            <pc:sldMk cId="4167670913" sldId="261"/>
            <ac:spMk id="1071" creationId="{1BE70332-ECAF-47BB-8C7B-BD049452F653}"/>
          </ac:spMkLst>
        </pc:spChg>
        <pc:spChg chg="add del">
          <ac:chgData name="Alessandro Rosa" userId="160ebd4fdc994b88" providerId="LiveId" clId="{EEF2EC1A-9DAC-40B2-ACE3-541CCA47FB02}" dt="2022-03-06T13:57:37.516" v="1611" actId="26606"/>
          <ac:spMkLst>
            <pc:docMk/>
            <pc:sldMk cId="4167670913" sldId="261"/>
            <ac:spMk id="1072" creationId="{716D9361-A35A-4DC8-AAB9-04FD2D6FEE1D}"/>
          </ac:spMkLst>
        </pc:spChg>
        <pc:spChg chg="add del">
          <ac:chgData name="Alessandro Rosa" userId="160ebd4fdc994b88" providerId="LiveId" clId="{EEF2EC1A-9DAC-40B2-ACE3-541CCA47FB02}" dt="2022-03-06T13:57:37.516" v="1611" actId="26606"/>
          <ac:spMkLst>
            <pc:docMk/>
            <pc:sldMk cId="4167670913" sldId="261"/>
            <ac:spMk id="1073" creationId="{87FC31AD-FBB3-4219-A758-D6F7594A0A81}"/>
          </ac:spMkLst>
        </pc:spChg>
        <pc:spChg chg="add del">
          <ac:chgData name="Alessandro Rosa" userId="160ebd4fdc994b88" providerId="LiveId" clId="{EEF2EC1A-9DAC-40B2-ACE3-541CCA47FB02}" dt="2022-03-06T13:57:38.621" v="1613" actId="26606"/>
          <ac:spMkLst>
            <pc:docMk/>
            <pc:sldMk cId="4167670913" sldId="261"/>
            <ac:spMk id="1075" creationId="{0DBF1ABE-8590-450D-BB49-BDDCCF3EEA9E}"/>
          </ac:spMkLst>
        </pc:spChg>
        <pc:spChg chg="add del">
          <ac:chgData name="Alessandro Rosa" userId="160ebd4fdc994b88" providerId="LiveId" clId="{EEF2EC1A-9DAC-40B2-ACE3-541CCA47FB02}" dt="2022-03-06T13:57:38.621" v="1613" actId="26606"/>
          <ac:spMkLst>
            <pc:docMk/>
            <pc:sldMk cId="4167670913" sldId="261"/>
            <ac:spMk id="1076" creationId="{E667A721-F18D-4002-9D70-BC20D791C0DC}"/>
          </ac:spMkLst>
        </pc:spChg>
        <pc:spChg chg="add del">
          <ac:chgData name="Alessandro Rosa" userId="160ebd4fdc994b88" providerId="LiveId" clId="{EEF2EC1A-9DAC-40B2-ACE3-541CCA47FB02}" dt="2022-03-06T13:57:38.621" v="1613" actId="26606"/>
          <ac:spMkLst>
            <pc:docMk/>
            <pc:sldMk cId="4167670913" sldId="261"/>
            <ac:spMk id="1077" creationId="{A896E309-9008-4FCF-B20E-4D66A8893375}"/>
          </ac:spMkLst>
        </pc:spChg>
        <pc:spChg chg="add del">
          <ac:chgData name="Alessandro Rosa" userId="160ebd4fdc994b88" providerId="LiveId" clId="{EEF2EC1A-9DAC-40B2-ACE3-541CCA47FB02}" dt="2022-03-06T13:57:38.621" v="1613" actId="26606"/>
          <ac:spMkLst>
            <pc:docMk/>
            <pc:sldMk cId="4167670913" sldId="261"/>
            <ac:spMk id="1078" creationId="{866FB43D-65CC-47CA-8035-FF8F6B4D1868}"/>
          </ac:spMkLst>
        </pc:spChg>
        <pc:spChg chg="add del">
          <ac:chgData name="Alessandro Rosa" userId="160ebd4fdc994b88" providerId="LiveId" clId="{EEF2EC1A-9DAC-40B2-ACE3-541CCA47FB02}" dt="2022-03-06T13:57:41.132" v="1615" actId="26606"/>
          <ac:spMkLst>
            <pc:docMk/>
            <pc:sldMk cId="4167670913" sldId="261"/>
            <ac:spMk id="1080" creationId="{0DBF1ABE-8590-450D-BB49-BDDCCF3EEA9E}"/>
          </ac:spMkLst>
        </pc:spChg>
        <pc:spChg chg="add del">
          <ac:chgData name="Alessandro Rosa" userId="160ebd4fdc994b88" providerId="LiveId" clId="{EEF2EC1A-9DAC-40B2-ACE3-541CCA47FB02}" dt="2022-03-06T13:57:41.132" v="1615" actId="26606"/>
          <ac:spMkLst>
            <pc:docMk/>
            <pc:sldMk cId="4167670913" sldId="261"/>
            <ac:spMk id="1081" creationId="{DCD36D47-40B7-494B-B249-3CBA333DE256}"/>
          </ac:spMkLst>
        </pc:spChg>
        <pc:spChg chg="add del">
          <ac:chgData name="Alessandro Rosa" userId="160ebd4fdc994b88" providerId="LiveId" clId="{EEF2EC1A-9DAC-40B2-ACE3-541CCA47FB02}" dt="2022-03-06T13:57:41.132" v="1615" actId="26606"/>
          <ac:spMkLst>
            <pc:docMk/>
            <pc:sldMk cId="4167670913" sldId="261"/>
            <ac:spMk id="1082" creationId="{FBA7E51E-7B6A-4A79-8F84-47C845C7A2CC}"/>
          </ac:spMkLst>
        </pc:spChg>
        <pc:spChg chg="add del">
          <ac:chgData name="Alessandro Rosa" userId="160ebd4fdc994b88" providerId="LiveId" clId="{EEF2EC1A-9DAC-40B2-ACE3-541CCA47FB02}" dt="2022-03-06T13:57:41.132" v="1615" actId="26606"/>
          <ac:spMkLst>
            <pc:docMk/>
            <pc:sldMk cId="4167670913" sldId="261"/>
            <ac:spMk id="1083" creationId="{03C85561-90D2-4AFA-B2C5-F2D61D86C2BD}"/>
          </ac:spMkLst>
        </pc:spChg>
        <pc:spChg chg="add del">
          <ac:chgData name="Alessandro Rosa" userId="160ebd4fdc994b88" providerId="LiveId" clId="{EEF2EC1A-9DAC-40B2-ACE3-541CCA47FB02}" dt="2022-03-06T13:57:56.734" v="1631" actId="26606"/>
          <ac:spMkLst>
            <pc:docMk/>
            <pc:sldMk cId="4167670913" sldId="261"/>
            <ac:spMk id="1085" creationId="{0DBF1ABE-8590-450D-BB49-BDDCCF3EEA9E}"/>
          </ac:spMkLst>
        </pc:spChg>
        <pc:spChg chg="add del">
          <ac:chgData name="Alessandro Rosa" userId="160ebd4fdc994b88" providerId="LiveId" clId="{EEF2EC1A-9DAC-40B2-ACE3-541CCA47FB02}" dt="2022-03-06T13:57:56.734" v="1631" actId="26606"/>
          <ac:spMkLst>
            <pc:docMk/>
            <pc:sldMk cId="4167670913" sldId="261"/>
            <ac:spMk id="1086" creationId="{0E73E149-B6EC-43FF-8939-B7B14394879C}"/>
          </ac:spMkLst>
        </pc:spChg>
        <pc:spChg chg="add del">
          <ac:chgData name="Alessandro Rosa" userId="160ebd4fdc994b88" providerId="LiveId" clId="{EEF2EC1A-9DAC-40B2-ACE3-541CCA47FB02}" dt="2022-03-06T13:57:56.734" v="1631" actId="26606"/>
          <ac:spMkLst>
            <pc:docMk/>
            <pc:sldMk cId="4167670913" sldId="261"/>
            <ac:spMk id="1087" creationId="{5BEB0D00-4F7A-41D8-B15E-B42145EA9315}"/>
          </ac:spMkLst>
        </pc:spChg>
        <pc:spChg chg="add del">
          <ac:chgData name="Alessandro Rosa" userId="160ebd4fdc994b88" providerId="LiveId" clId="{EEF2EC1A-9DAC-40B2-ACE3-541CCA47FB02}" dt="2022-03-06T13:57:56.734" v="1631" actId="26606"/>
          <ac:spMkLst>
            <pc:docMk/>
            <pc:sldMk cId="4167670913" sldId="261"/>
            <ac:spMk id="1088" creationId="{F2F014E7-B612-4079-894D-4697468C5BE9}"/>
          </ac:spMkLst>
        </pc:spChg>
        <pc:spChg chg="add del">
          <ac:chgData name="Alessandro Rosa" userId="160ebd4fdc994b88" providerId="LiveId" clId="{EEF2EC1A-9DAC-40B2-ACE3-541CCA47FB02}" dt="2022-03-06T13:57:56.725" v="1630" actId="26606"/>
          <ac:spMkLst>
            <pc:docMk/>
            <pc:sldMk cId="4167670913" sldId="261"/>
            <ac:spMk id="1090" creationId="{391F8D69-709A-4575-A393-B4C26481AF3B}"/>
          </ac:spMkLst>
        </pc:spChg>
        <pc:spChg chg="add del">
          <ac:chgData name="Alessandro Rosa" userId="160ebd4fdc994b88" providerId="LiveId" clId="{EEF2EC1A-9DAC-40B2-ACE3-541CCA47FB02}" dt="2022-03-06T13:57:56.725" v="1630" actId="26606"/>
          <ac:spMkLst>
            <pc:docMk/>
            <pc:sldMk cId="4167670913" sldId="261"/>
            <ac:spMk id="1091" creationId="{C87A50C4-1191-461A-9E09-C8057F2AF01F}"/>
          </ac:spMkLst>
        </pc:spChg>
        <pc:spChg chg="add del">
          <ac:chgData name="Alessandro Rosa" userId="160ebd4fdc994b88" providerId="LiveId" clId="{EEF2EC1A-9DAC-40B2-ACE3-541CCA47FB02}" dt="2022-03-06T13:57:56.725" v="1630" actId="26606"/>
          <ac:spMkLst>
            <pc:docMk/>
            <pc:sldMk cId="4167670913" sldId="261"/>
            <ac:spMk id="1092" creationId="{BC87DA9F-8DB2-4D48-8716-A928FBB8A5D2}"/>
          </ac:spMkLst>
        </pc:spChg>
        <pc:spChg chg="add del">
          <ac:chgData name="Alessandro Rosa" userId="160ebd4fdc994b88" providerId="LiveId" clId="{EEF2EC1A-9DAC-40B2-ACE3-541CCA47FB02}" dt="2022-03-06T13:57:56.725" v="1630" actId="26606"/>
          <ac:spMkLst>
            <pc:docMk/>
            <pc:sldMk cId="4167670913" sldId="261"/>
            <ac:spMk id="1093" creationId="{195EA065-AC5D-431D-927E-87FF05884866}"/>
          </ac:spMkLst>
        </pc:spChg>
        <pc:spChg chg="add del">
          <ac:chgData name="Alessandro Rosa" userId="160ebd4fdc994b88" providerId="LiveId" clId="{EEF2EC1A-9DAC-40B2-ACE3-541CCA47FB02}" dt="2022-03-06T13:57:56.725" v="1630" actId="26606"/>
          <ac:spMkLst>
            <pc:docMk/>
            <pc:sldMk cId="4167670913" sldId="261"/>
            <ac:spMk id="1094" creationId="{46934B3C-D73F-4CD0-95B1-0244D662D1C7}"/>
          </ac:spMkLst>
        </pc:spChg>
        <pc:spChg chg="add del">
          <ac:chgData name="Alessandro Rosa" userId="160ebd4fdc994b88" providerId="LiveId" clId="{EEF2EC1A-9DAC-40B2-ACE3-541CCA47FB02}" dt="2022-03-06T13:58:12.600" v="1639" actId="26606"/>
          <ac:spMkLst>
            <pc:docMk/>
            <pc:sldMk cId="4167670913" sldId="261"/>
            <ac:spMk id="1096" creationId="{AC8EEB0F-BA72-49AC-956F-331B60FDE79E}"/>
          </ac:spMkLst>
        </pc:spChg>
        <pc:spChg chg="add del">
          <ac:chgData name="Alessandro Rosa" userId="160ebd4fdc994b88" providerId="LiveId" clId="{EEF2EC1A-9DAC-40B2-ACE3-541CCA47FB02}" dt="2022-03-06T13:58:12.600" v="1639" actId="26606"/>
          <ac:spMkLst>
            <pc:docMk/>
            <pc:sldMk cId="4167670913" sldId="261"/>
            <ac:spMk id="1097" creationId="{1BE70332-ECAF-47BB-8C7B-BD049452F653}"/>
          </ac:spMkLst>
        </pc:spChg>
        <pc:spChg chg="add del">
          <ac:chgData name="Alessandro Rosa" userId="160ebd4fdc994b88" providerId="LiveId" clId="{EEF2EC1A-9DAC-40B2-ACE3-541CCA47FB02}" dt="2022-03-06T13:58:12.600" v="1639" actId="26606"/>
          <ac:spMkLst>
            <pc:docMk/>
            <pc:sldMk cId="4167670913" sldId="261"/>
            <ac:spMk id="1098" creationId="{716D9361-A35A-4DC8-AAB9-04FD2D6FEE1D}"/>
          </ac:spMkLst>
        </pc:spChg>
        <pc:spChg chg="add del">
          <ac:chgData name="Alessandro Rosa" userId="160ebd4fdc994b88" providerId="LiveId" clId="{EEF2EC1A-9DAC-40B2-ACE3-541CCA47FB02}" dt="2022-03-06T13:58:12.600" v="1639" actId="26606"/>
          <ac:spMkLst>
            <pc:docMk/>
            <pc:sldMk cId="4167670913" sldId="261"/>
            <ac:spMk id="1099" creationId="{87FC31AD-FBB3-4219-A758-D6F7594A0A81}"/>
          </ac:spMkLst>
        </pc:spChg>
        <pc:spChg chg="add del">
          <ac:chgData name="Alessandro Rosa" userId="160ebd4fdc994b88" providerId="LiveId" clId="{EEF2EC1A-9DAC-40B2-ACE3-541CCA47FB02}" dt="2022-03-06T13:58:22.040" v="1643" actId="26606"/>
          <ac:spMkLst>
            <pc:docMk/>
            <pc:sldMk cId="4167670913" sldId="261"/>
            <ac:spMk id="1101" creationId="{AC8EEB0F-BA72-49AC-956F-331B60FDE79E}"/>
          </ac:spMkLst>
        </pc:spChg>
        <pc:spChg chg="add del">
          <ac:chgData name="Alessandro Rosa" userId="160ebd4fdc994b88" providerId="LiveId" clId="{EEF2EC1A-9DAC-40B2-ACE3-541CCA47FB02}" dt="2022-03-06T13:58:22.040" v="1643" actId="26606"/>
          <ac:spMkLst>
            <pc:docMk/>
            <pc:sldMk cId="4167670913" sldId="261"/>
            <ac:spMk id="1102" creationId="{8CC700D5-9809-43F4-89D5-7DBBCB0DCC10}"/>
          </ac:spMkLst>
        </pc:spChg>
        <pc:spChg chg="add del">
          <ac:chgData name="Alessandro Rosa" userId="160ebd4fdc994b88" providerId="LiveId" clId="{EEF2EC1A-9DAC-40B2-ACE3-541CCA47FB02}" dt="2022-03-06T13:58:22.040" v="1643" actId="26606"/>
          <ac:spMkLst>
            <pc:docMk/>
            <pc:sldMk cId="4167670913" sldId="261"/>
            <ac:spMk id="1103" creationId="{C7163242-6303-46DC-BAC1-2A204F061321}"/>
          </ac:spMkLst>
        </pc:spChg>
        <pc:spChg chg="add del">
          <ac:chgData name="Alessandro Rosa" userId="160ebd4fdc994b88" providerId="LiveId" clId="{EEF2EC1A-9DAC-40B2-ACE3-541CCA47FB02}" dt="2022-03-06T13:58:22.040" v="1643" actId="26606"/>
          <ac:spMkLst>
            <pc:docMk/>
            <pc:sldMk cId="4167670913" sldId="261"/>
            <ac:spMk id="1104" creationId="{805C4C40-D70E-4C4F-B228-98A0A6132603}"/>
          </ac:spMkLst>
        </pc:spChg>
        <pc:grpChg chg="add del">
          <ac:chgData name="Alessandro Rosa" userId="160ebd4fdc994b88" providerId="LiveId" clId="{EEF2EC1A-9DAC-40B2-ACE3-541CCA47FB02}" dt="2022-03-06T13:57:41.140" v="1616" actId="26606"/>
          <ac:grpSpMkLst>
            <pc:docMk/>
            <pc:sldMk cId="4167670913" sldId="261"/>
            <ac:grpSpMk id="111" creationId="{D4D684F8-91BF-481C-A965-722756A383D0}"/>
          </ac:grpSpMkLst>
        </pc:grpChg>
        <pc:graphicFrameChg chg="del mod">
          <ac:chgData name="Alessandro Rosa" userId="160ebd4fdc994b88" providerId="LiveId" clId="{EEF2EC1A-9DAC-40B2-ACE3-541CCA47FB02}" dt="2022-03-06T13:57:20.821" v="1590" actId="478"/>
          <ac:graphicFrameMkLst>
            <pc:docMk/>
            <pc:sldMk cId="4167670913" sldId="261"/>
            <ac:graphicFrameMk id="5" creationId="{E2182962-2E3A-4374-BAD0-801AF0F6BF84}"/>
          </ac:graphicFrameMkLst>
        </pc:graphicFrameChg>
        <pc:picChg chg="add mod">
          <ac:chgData name="Alessandro Rosa" userId="160ebd4fdc994b88" providerId="LiveId" clId="{EEF2EC1A-9DAC-40B2-ACE3-541CCA47FB02}" dt="2022-03-06T13:59:30.976" v="1691" actId="1076"/>
          <ac:picMkLst>
            <pc:docMk/>
            <pc:sldMk cId="4167670913" sldId="261"/>
            <ac:picMk id="1026" creationId="{FAC00204-2FFC-4974-89BD-B9C19841F780}"/>
          </ac:picMkLst>
        </pc:picChg>
        <pc:cxnChg chg="add del">
          <ac:chgData name="Alessandro Rosa" userId="160ebd4fdc994b88" providerId="LiveId" clId="{EEF2EC1A-9DAC-40B2-ACE3-541CCA47FB02}" dt="2022-03-06T13:57:41.140" v="1616" actId="26606"/>
          <ac:cxnSpMkLst>
            <pc:docMk/>
            <pc:sldMk cId="4167670913" sldId="261"/>
            <ac:cxnSpMk id="109" creationId="{430127AE-B29E-4FDF-99D2-A2F1E7003F74}"/>
          </ac:cxnSpMkLst>
        </pc:cxnChg>
      </pc:sldChg>
      <pc:sldChg chg="addSp delSp modSp add mod">
        <pc:chgData name="Alessandro Rosa" userId="160ebd4fdc994b88" providerId="LiveId" clId="{EEF2EC1A-9DAC-40B2-ACE3-541CCA47FB02}" dt="2022-03-06T14:08:02.077" v="1862" actId="20577"/>
        <pc:sldMkLst>
          <pc:docMk/>
          <pc:sldMk cId="3215937652" sldId="262"/>
        </pc:sldMkLst>
        <pc:spChg chg="mod">
          <ac:chgData name="Alessandro Rosa" userId="160ebd4fdc994b88" providerId="LiveId" clId="{EEF2EC1A-9DAC-40B2-ACE3-541CCA47FB02}" dt="2022-03-06T14:08:02.077" v="1862" actId="20577"/>
          <ac:spMkLst>
            <pc:docMk/>
            <pc:sldMk cId="3215937652" sldId="262"/>
            <ac:spMk id="6" creationId="{6E8A94F5-E6B6-4AAC-AF0E-FE51F14A9EED}"/>
          </ac:spMkLst>
        </pc:spChg>
        <pc:spChg chg="add del mod">
          <ac:chgData name="Alessandro Rosa" userId="160ebd4fdc994b88" providerId="LiveId" clId="{EEF2EC1A-9DAC-40B2-ACE3-541CCA47FB02}" dt="2022-03-06T14:01:32.621" v="1817" actId="12084"/>
          <ac:spMkLst>
            <pc:docMk/>
            <pc:sldMk cId="3215937652" sldId="262"/>
            <ac:spMk id="7" creationId="{8571B479-6332-49B4-9A34-274A66EAEE6F}"/>
          </ac:spMkLst>
        </pc:spChg>
        <pc:graphicFrameChg chg="add mod">
          <ac:chgData name="Alessandro Rosa" userId="160ebd4fdc994b88" providerId="LiveId" clId="{EEF2EC1A-9DAC-40B2-ACE3-541CCA47FB02}" dt="2022-03-06T14:04:38.653" v="1856" actId="20577"/>
          <ac:graphicFrameMkLst>
            <pc:docMk/>
            <pc:sldMk cId="3215937652" sldId="262"/>
            <ac:graphicFrameMk id="8" creationId="{DE15D8B4-D2B3-4212-BE50-F974330EDCB1}"/>
          </ac:graphicFrameMkLst>
        </pc:graphicFrameChg>
        <pc:picChg chg="add del mod">
          <ac:chgData name="Alessandro Rosa" userId="160ebd4fdc994b88" providerId="LiveId" clId="{EEF2EC1A-9DAC-40B2-ACE3-541CCA47FB02}" dt="2022-03-06T14:00:20.419" v="1698" actId="478"/>
          <ac:picMkLst>
            <pc:docMk/>
            <pc:sldMk cId="3215937652" sldId="262"/>
            <ac:picMk id="3" creationId="{7CE0A00F-B8BA-488C-B14D-B8473AF26AD7}"/>
          </ac:picMkLst>
        </pc:picChg>
        <pc:picChg chg="add del mod">
          <ac:chgData name="Alessandro Rosa" userId="160ebd4fdc994b88" providerId="LiveId" clId="{EEF2EC1A-9DAC-40B2-ACE3-541CCA47FB02}" dt="2022-03-06T14:04:12.325" v="1833" actId="478"/>
          <ac:picMkLst>
            <pc:docMk/>
            <pc:sldMk cId="3215937652" sldId="262"/>
            <ac:picMk id="5" creationId="{F3F8C984-861B-4FDE-AE2C-FF82283AD1AF}"/>
          </ac:picMkLst>
        </pc:picChg>
        <pc:picChg chg="add mod">
          <ac:chgData name="Alessandro Rosa" userId="160ebd4fdc994b88" providerId="LiveId" clId="{EEF2EC1A-9DAC-40B2-ACE3-541CCA47FB02}" dt="2022-03-06T14:04:31.038" v="1838" actId="14100"/>
          <ac:picMkLst>
            <pc:docMk/>
            <pc:sldMk cId="3215937652" sldId="262"/>
            <ac:picMk id="10" creationId="{53E730B8-FEC7-4EE6-8F4C-825010E1114C}"/>
          </ac:picMkLst>
        </pc:picChg>
        <pc:picChg chg="del">
          <ac:chgData name="Alessandro Rosa" userId="160ebd4fdc994b88" providerId="LiveId" clId="{EEF2EC1A-9DAC-40B2-ACE3-541CCA47FB02}" dt="2022-03-06T14:00:04.533" v="1693" actId="478"/>
          <ac:picMkLst>
            <pc:docMk/>
            <pc:sldMk cId="3215937652" sldId="262"/>
            <ac:picMk id="1026" creationId="{FAC00204-2FFC-4974-89BD-B9C19841F780}"/>
          </ac:picMkLst>
        </pc:picChg>
      </pc:sldChg>
      <pc:sldChg chg="addSp delSp modSp add mod">
        <pc:chgData name="Alessandro Rosa" userId="160ebd4fdc994b88" providerId="LiveId" clId="{EEF2EC1A-9DAC-40B2-ACE3-541CCA47FB02}" dt="2022-03-06T14:14:41.013" v="1948" actId="20577"/>
        <pc:sldMkLst>
          <pc:docMk/>
          <pc:sldMk cId="2626214501" sldId="263"/>
        </pc:sldMkLst>
        <pc:spChg chg="mod">
          <ac:chgData name="Alessandro Rosa" userId="160ebd4fdc994b88" providerId="LiveId" clId="{EEF2EC1A-9DAC-40B2-ACE3-541CCA47FB02}" dt="2022-03-06T14:14:41.013" v="1948" actId="20577"/>
          <ac:spMkLst>
            <pc:docMk/>
            <pc:sldMk cId="2626214501" sldId="263"/>
            <ac:spMk id="6" creationId="{6E8A94F5-E6B6-4AAC-AF0E-FE51F14A9EED}"/>
          </ac:spMkLst>
        </pc:spChg>
        <pc:graphicFrameChg chg="mod">
          <ac:chgData name="Alessandro Rosa" userId="160ebd4fdc994b88" providerId="LiveId" clId="{EEF2EC1A-9DAC-40B2-ACE3-541CCA47FB02}" dt="2022-03-06T14:14:25.454" v="1947" actId="14100"/>
          <ac:graphicFrameMkLst>
            <pc:docMk/>
            <pc:sldMk cId="2626214501" sldId="263"/>
            <ac:graphicFrameMk id="8" creationId="{DE15D8B4-D2B3-4212-BE50-F974330EDCB1}"/>
          </ac:graphicFrameMkLst>
        </pc:graphicFrameChg>
        <pc:picChg chg="add mod">
          <ac:chgData name="Alessandro Rosa" userId="160ebd4fdc994b88" providerId="LiveId" clId="{EEF2EC1A-9DAC-40B2-ACE3-541CCA47FB02}" dt="2022-03-06T14:14:18.150" v="1946" actId="1076"/>
          <ac:picMkLst>
            <pc:docMk/>
            <pc:sldMk cId="2626214501" sldId="263"/>
            <ac:picMk id="3" creationId="{CFDF7F52-D182-4B3F-B07E-314FDA3462EB}"/>
          </ac:picMkLst>
        </pc:picChg>
        <pc:picChg chg="del">
          <ac:chgData name="Alessandro Rosa" userId="160ebd4fdc994b88" providerId="LiveId" clId="{EEF2EC1A-9DAC-40B2-ACE3-541CCA47FB02}" dt="2022-03-06T14:09:49.845" v="1943" actId="478"/>
          <ac:picMkLst>
            <pc:docMk/>
            <pc:sldMk cId="2626214501" sldId="263"/>
            <ac:picMk id="10" creationId="{53E730B8-FEC7-4EE6-8F4C-825010E1114C}"/>
          </ac:picMkLst>
        </pc:picChg>
      </pc:sldChg>
      <pc:sldChg chg="modSp add mod ord">
        <pc:chgData name="Alessandro Rosa" userId="160ebd4fdc994b88" providerId="LiveId" clId="{EEF2EC1A-9DAC-40B2-ACE3-541CCA47FB02}" dt="2022-03-13T11:09:24.400" v="9603" actId="20577"/>
        <pc:sldMkLst>
          <pc:docMk/>
          <pc:sldMk cId="1568636257" sldId="264"/>
        </pc:sldMkLst>
        <pc:spChg chg="mod">
          <ac:chgData name="Alessandro Rosa" userId="160ebd4fdc994b88" providerId="LiveId" clId="{EEF2EC1A-9DAC-40B2-ACE3-541CCA47FB02}" dt="2022-03-06T14:44:01.824" v="1962" actId="20577"/>
          <ac:spMkLst>
            <pc:docMk/>
            <pc:sldMk cId="1568636257" sldId="264"/>
            <ac:spMk id="2" creationId="{8BAF928B-4F53-4DC5-8292-F763FED024DB}"/>
          </ac:spMkLst>
        </pc:spChg>
        <pc:graphicFrameChg chg="mod">
          <ac:chgData name="Alessandro Rosa" userId="160ebd4fdc994b88" providerId="LiveId" clId="{EEF2EC1A-9DAC-40B2-ACE3-541CCA47FB02}" dt="2022-03-13T11:09:24.400" v="9603" actId="20577"/>
          <ac:graphicFrameMkLst>
            <pc:docMk/>
            <pc:sldMk cId="1568636257" sldId="264"/>
            <ac:graphicFrameMk id="5" creationId="{E2182962-2E3A-4374-BAD0-801AF0F6BF84}"/>
          </ac:graphicFrameMkLst>
        </pc:graphicFrameChg>
      </pc:sldChg>
      <pc:sldChg chg="addSp delSp modSp add mod modClrScheme delDesignElem chgLayout">
        <pc:chgData name="Alessandro Rosa" userId="160ebd4fdc994b88" providerId="LiveId" clId="{EEF2EC1A-9DAC-40B2-ACE3-541CCA47FB02}" dt="2022-03-06T15:02:47.613" v="2644"/>
        <pc:sldMkLst>
          <pc:docMk/>
          <pc:sldMk cId="1878539581" sldId="265"/>
        </pc:sldMkLst>
        <pc:spChg chg="mod ord">
          <ac:chgData name="Alessandro Rosa" userId="160ebd4fdc994b88" providerId="LiveId" clId="{EEF2EC1A-9DAC-40B2-ACE3-541CCA47FB02}" dt="2022-03-06T15:01:14.527" v="2461" actId="1076"/>
          <ac:spMkLst>
            <pc:docMk/>
            <pc:sldMk cId="1878539581" sldId="265"/>
            <ac:spMk id="2" creationId="{8BAF928B-4F53-4DC5-8292-F763FED024DB}"/>
          </ac:spMkLst>
        </pc:spChg>
        <pc:spChg chg="add del mod ord">
          <ac:chgData name="Alessandro Rosa" userId="160ebd4fdc994b88" providerId="LiveId" clId="{EEF2EC1A-9DAC-40B2-ACE3-541CCA47FB02}" dt="2022-03-06T15:00:37.381" v="2450"/>
          <ac:spMkLst>
            <pc:docMk/>
            <pc:sldMk cId="1878539581" sldId="265"/>
            <ac:spMk id="3" creationId="{122EFE07-3442-431C-8D8E-457C02CC9738}"/>
          </ac:spMkLst>
        </pc:spChg>
        <pc:spChg chg="add del mod">
          <ac:chgData name="Alessandro Rosa" userId="160ebd4fdc994b88" providerId="LiveId" clId="{EEF2EC1A-9DAC-40B2-ACE3-541CCA47FB02}" dt="2022-03-06T15:00:37.381" v="2450"/>
          <ac:spMkLst>
            <pc:docMk/>
            <pc:sldMk cId="1878539581" sldId="265"/>
            <ac:spMk id="4" creationId="{D200E6CD-87D9-4E8A-9533-738C71F0729D}"/>
          </ac:spMkLst>
        </pc:spChg>
        <pc:spChg chg="add del mod">
          <ac:chgData name="Alessandro Rosa" userId="160ebd4fdc994b88" providerId="LiveId" clId="{EEF2EC1A-9DAC-40B2-ACE3-541CCA47FB02}" dt="2022-03-06T15:00:44.365" v="2451" actId="700"/>
          <ac:spMkLst>
            <pc:docMk/>
            <pc:sldMk cId="1878539581" sldId="265"/>
            <ac:spMk id="6" creationId="{F17535DD-04D2-44D4-8598-8120FFD2D68B}"/>
          </ac:spMkLst>
        </pc:spChg>
        <pc:spChg chg="add del mod">
          <ac:chgData name="Alessandro Rosa" userId="160ebd4fdc994b88" providerId="LiveId" clId="{EEF2EC1A-9DAC-40B2-ACE3-541CCA47FB02}" dt="2022-03-06T15:02:40.227" v="2641" actId="12084"/>
          <ac:spMkLst>
            <pc:docMk/>
            <pc:sldMk cId="1878539581" sldId="265"/>
            <ac:spMk id="7" creationId="{B7F365B8-C25B-46F6-B4AE-A847C5952F31}"/>
          </ac:spMkLst>
        </pc:spChg>
        <pc:spChg chg="add del">
          <ac:chgData name="Alessandro Rosa" userId="160ebd4fdc994b88" providerId="LiveId" clId="{EEF2EC1A-9DAC-40B2-ACE3-541CCA47FB02}" dt="2022-03-06T14:59:56.306" v="2440" actId="26606"/>
          <ac:spMkLst>
            <pc:docMk/>
            <pc:sldMk cId="1878539581" sldId="265"/>
            <ac:spMk id="88" creationId="{0DBF1ABE-8590-450D-BB49-BDDCCF3EEA9E}"/>
          </ac:spMkLst>
        </pc:spChg>
        <pc:spChg chg="add del">
          <ac:chgData name="Alessandro Rosa" userId="160ebd4fdc994b88" providerId="LiveId" clId="{EEF2EC1A-9DAC-40B2-ACE3-541CCA47FB02}" dt="2022-03-06T14:59:56.306" v="2440" actId="26606"/>
          <ac:spMkLst>
            <pc:docMk/>
            <pc:sldMk cId="1878539581" sldId="265"/>
            <ac:spMk id="90" creationId="{DCD36D47-40B7-494B-B249-3CBA333DE256}"/>
          </ac:spMkLst>
        </pc:spChg>
        <pc:spChg chg="add del">
          <ac:chgData name="Alessandro Rosa" userId="160ebd4fdc994b88" providerId="LiveId" clId="{EEF2EC1A-9DAC-40B2-ACE3-541CCA47FB02}" dt="2022-03-06T14:59:56.306" v="2440" actId="26606"/>
          <ac:spMkLst>
            <pc:docMk/>
            <pc:sldMk cId="1878539581" sldId="265"/>
            <ac:spMk id="92" creationId="{FBA7E51E-7B6A-4A79-8F84-47C845C7A2CC}"/>
          </ac:spMkLst>
        </pc:spChg>
        <pc:spChg chg="add del">
          <ac:chgData name="Alessandro Rosa" userId="160ebd4fdc994b88" providerId="LiveId" clId="{EEF2EC1A-9DAC-40B2-ACE3-541CCA47FB02}" dt="2022-03-06T14:59:56.306" v="2440" actId="26606"/>
          <ac:spMkLst>
            <pc:docMk/>
            <pc:sldMk cId="1878539581" sldId="265"/>
            <ac:spMk id="94" creationId="{03C85561-90D2-4AFA-B2C5-F2D61D86C2BD}"/>
          </ac:spMkLst>
        </pc:spChg>
        <pc:spChg chg="add del">
          <ac:chgData name="Alessandro Rosa" userId="160ebd4fdc994b88" providerId="LiveId" clId="{EEF2EC1A-9DAC-40B2-ACE3-541CCA47FB02}" dt="2022-03-06T14:51:19.329" v="2411" actId="26606"/>
          <ac:spMkLst>
            <pc:docMk/>
            <pc:sldMk cId="1878539581" sldId="265"/>
            <ac:spMk id="110" creationId="{47FC6A8B-34F9-40FB-AA2D-E34168F52850}"/>
          </ac:spMkLst>
        </pc:spChg>
        <pc:spChg chg="add del">
          <ac:chgData name="Alessandro Rosa" userId="160ebd4fdc994b88" providerId="LiveId" clId="{EEF2EC1A-9DAC-40B2-ACE3-541CCA47FB02}" dt="2022-03-06T14:50:10.813" v="2387" actId="26606"/>
          <ac:spMkLst>
            <pc:docMk/>
            <pc:sldMk cId="1878539581" sldId="265"/>
            <ac:spMk id="135" creationId="{AC8EEB0F-BA72-49AC-956F-331B60FDE79E}"/>
          </ac:spMkLst>
        </pc:spChg>
        <pc:spChg chg="add del">
          <ac:chgData name="Alessandro Rosa" userId="160ebd4fdc994b88" providerId="LiveId" clId="{EEF2EC1A-9DAC-40B2-ACE3-541CCA47FB02}" dt="2022-03-06T14:50:10.813" v="2387" actId="26606"/>
          <ac:spMkLst>
            <pc:docMk/>
            <pc:sldMk cId="1878539581" sldId="265"/>
            <ac:spMk id="137" creationId="{8CC700D5-9809-43F4-89D5-7DBBCB0DCC10}"/>
          </ac:spMkLst>
        </pc:spChg>
        <pc:spChg chg="add del">
          <ac:chgData name="Alessandro Rosa" userId="160ebd4fdc994b88" providerId="LiveId" clId="{EEF2EC1A-9DAC-40B2-ACE3-541CCA47FB02}" dt="2022-03-06T14:50:10.813" v="2387" actId="26606"/>
          <ac:spMkLst>
            <pc:docMk/>
            <pc:sldMk cId="1878539581" sldId="265"/>
            <ac:spMk id="139" creationId="{C7163242-6303-46DC-BAC1-2A204F061321}"/>
          </ac:spMkLst>
        </pc:spChg>
        <pc:spChg chg="add del">
          <ac:chgData name="Alessandro Rosa" userId="160ebd4fdc994b88" providerId="LiveId" clId="{EEF2EC1A-9DAC-40B2-ACE3-541CCA47FB02}" dt="2022-03-06T14:50:10.813" v="2387" actId="26606"/>
          <ac:spMkLst>
            <pc:docMk/>
            <pc:sldMk cId="1878539581" sldId="265"/>
            <ac:spMk id="141" creationId="{805C4C40-D70E-4C4F-B228-98A0A6132603}"/>
          </ac:spMkLst>
        </pc:spChg>
        <pc:spChg chg="add del">
          <ac:chgData name="Alessandro Rosa" userId="160ebd4fdc994b88" providerId="LiveId" clId="{EEF2EC1A-9DAC-40B2-ACE3-541CCA47FB02}" dt="2022-03-06T14:50:25.205" v="2397" actId="26606"/>
          <ac:spMkLst>
            <pc:docMk/>
            <pc:sldMk cId="1878539581" sldId="265"/>
            <ac:spMk id="143" creationId="{195EA065-AC5D-431D-927E-87FF05884866}"/>
          </ac:spMkLst>
        </pc:spChg>
        <pc:spChg chg="add del">
          <ac:chgData name="Alessandro Rosa" userId="160ebd4fdc994b88" providerId="LiveId" clId="{EEF2EC1A-9DAC-40B2-ACE3-541CCA47FB02}" dt="2022-03-06T14:50:25.205" v="2397" actId="26606"/>
          <ac:spMkLst>
            <pc:docMk/>
            <pc:sldMk cId="1878539581" sldId="265"/>
            <ac:spMk id="145" creationId="{46934B3C-D73F-4CD0-95B1-0244D662D1C7}"/>
          </ac:spMkLst>
        </pc:spChg>
        <pc:spChg chg="add del">
          <ac:chgData name="Alessandro Rosa" userId="160ebd4fdc994b88" providerId="LiveId" clId="{EEF2EC1A-9DAC-40B2-ACE3-541CCA47FB02}" dt="2022-03-06T14:50:11.477" v="2389" actId="26606"/>
          <ac:spMkLst>
            <pc:docMk/>
            <pc:sldMk cId="1878539581" sldId="265"/>
            <ac:spMk id="2052" creationId="{0DBF1ABE-8590-450D-BB49-BDDCCF3EEA9E}"/>
          </ac:spMkLst>
        </pc:spChg>
        <pc:spChg chg="add del">
          <ac:chgData name="Alessandro Rosa" userId="160ebd4fdc994b88" providerId="LiveId" clId="{EEF2EC1A-9DAC-40B2-ACE3-541CCA47FB02}" dt="2022-03-06T14:50:11.477" v="2389" actId="26606"/>
          <ac:spMkLst>
            <pc:docMk/>
            <pc:sldMk cId="1878539581" sldId="265"/>
            <ac:spMk id="2053" creationId="{DCD36D47-40B7-494B-B249-3CBA333DE256}"/>
          </ac:spMkLst>
        </pc:spChg>
        <pc:spChg chg="add del">
          <ac:chgData name="Alessandro Rosa" userId="160ebd4fdc994b88" providerId="LiveId" clId="{EEF2EC1A-9DAC-40B2-ACE3-541CCA47FB02}" dt="2022-03-06T14:50:11.477" v="2389" actId="26606"/>
          <ac:spMkLst>
            <pc:docMk/>
            <pc:sldMk cId="1878539581" sldId="265"/>
            <ac:spMk id="2054" creationId="{FBA7E51E-7B6A-4A79-8F84-47C845C7A2CC}"/>
          </ac:spMkLst>
        </pc:spChg>
        <pc:spChg chg="add del">
          <ac:chgData name="Alessandro Rosa" userId="160ebd4fdc994b88" providerId="LiveId" clId="{EEF2EC1A-9DAC-40B2-ACE3-541CCA47FB02}" dt="2022-03-06T14:50:11.477" v="2389" actId="26606"/>
          <ac:spMkLst>
            <pc:docMk/>
            <pc:sldMk cId="1878539581" sldId="265"/>
            <ac:spMk id="2055" creationId="{03C85561-90D2-4AFA-B2C5-F2D61D86C2BD}"/>
          </ac:spMkLst>
        </pc:spChg>
        <pc:spChg chg="add del">
          <ac:chgData name="Alessandro Rosa" userId="160ebd4fdc994b88" providerId="LiveId" clId="{EEF2EC1A-9DAC-40B2-ACE3-541CCA47FB02}" dt="2022-03-06T14:51:32.835" v="2412" actId="26606"/>
          <ac:spMkLst>
            <pc:docMk/>
            <pc:sldMk cId="1878539581" sldId="265"/>
            <ac:spMk id="2056" creationId="{AC8EEB0F-BA72-49AC-956F-331B60FDE79E}"/>
          </ac:spMkLst>
        </pc:spChg>
        <pc:spChg chg="add del">
          <ac:chgData name="Alessandro Rosa" userId="160ebd4fdc994b88" providerId="LiveId" clId="{EEF2EC1A-9DAC-40B2-ACE3-541CCA47FB02}" dt="2022-03-06T14:50:16.247" v="2391" actId="26606"/>
          <ac:spMkLst>
            <pc:docMk/>
            <pc:sldMk cId="1878539581" sldId="265"/>
            <ac:spMk id="2057" creationId="{0DBF1ABE-8590-450D-BB49-BDDCCF3EEA9E}"/>
          </ac:spMkLst>
        </pc:spChg>
        <pc:spChg chg="add del">
          <ac:chgData name="Alessandro Rosa" userId="160ebd4fdc994b88" providerId="LiveId" clId="{EEF2EC1A-9DAC-40B2-ACE3-541CCA47FB02}" dt="2022-03-06T14:50:16.247" v="2391" actId="26606"/>
          <ac:spMkLst>
            <pc:docMk/>
            <pc:sldMk cId="1878539581" sldId="265"/>
            <ac:spMk id="2058" creationId="{C7D887A3-61AD-4674-BC53-8DFA8CF7B410}"/>
          </ac:spMkLst>
        </pc:spChg>
        <pc:spChg chg="add del">
          <ac:chgData name="Alessandro Rosa" userId="160ebd4fdc994b88" providerId="LiveId" clId="{EEF2EC1A-9DAC-40B2-ACE3-541CCA47FB02}" dt="2022-03-06T14:50:16.247" v="2391" actId="26606"/>
          <ac:spMkLst>
            <pc:docMk/>
            <pc:sldMk cId="1878539581" sldId="265"/>
            <ac:spMk id="2059" creationId="{479F0FB3-8461-462D-84A2-53106FBF4E5B}"/>
          </ac:spMkLst>
        </pc:spChg>
        <pc:spChg chg="add del">
          <ac:chgData name="Alessandro Rosa" userId="160ebd4fdc994b88" providerId="LiveId" clId="{EEF2EC1A-9DAC-40B2-ACE3-541CCA47FB02}" dt="2022-03-06T14:50:16.247" v="2391" actId="26606"/>
          <ac:spMkLst>
            <pc:docMk/>
            <pc:sldMk cId="1878539581" sldId="265"/>
            <ac:spMk id="2060" creationId="{11E3C311-4E8A-45D9-97BF-07F5FD346974}"/>
          </ac:spMkLst>
        </pc:spChg>
        <pc:spChg chg="add del">
          <ac:chgData name="Alessandro Rosa" userId="160ebd4fdc994b88" providerId="LiveId" clId="{EEF2EC1A-9DAC-40B2-ACE3-541CCA47FB02}" dt="2022-03-06T14:51:32.835" v="2412" actId="26606"/>
          <ac:spMkLst>
            <pc:docMk/>
            <pc:sldMk cId="1878539581" sldId="265"/>
            <ac:spMk id="2061" creationId="{8CC700D5-9809-43F4-89D5-7DBBCB0DCC10}"/>
          </ac:spMkLst>
        </pc:spChg>
        <pc:spChg chg="add del">
          <ac:chgData name="Alessandro Rosa" userId="160ebd4fdc994b88" providerId="LiveId" clId="{EEF2EC1A-9DAC-40B2-ACE3-541CCA47FB02}" dt="2022-03-06T14:50:25.205" v="2397" actId="26606"/>
          <ac:spMkLst>
            <pc:docMk/>
            <pc:sldMk cId="1878539581" sldId="265"/>
            <ac:spMk id="2062" creationId="{0DBF1ABE-8590-450D-BB49-BDDCCF3EEA9E}"/>
          </ac:spMkLst>
        </pc:spChg>
        <pc:spChg chg="add del">
          <ac:chgData name="Alessandro Rosa" userId="160ebd4fdc994b88" providerId="LiveId" clId="{EEF2EC1A-9DAC-40B2-ACE3-541CCA47FB02}" dt="2022-03-06T14:50:25.205" v="2397" actId="26606"/>
          <ac:spMkLst>
            <pc:docMk/>
            <pc:sldMk cId="1878539581" sldId="265"/>
            <ac:spMk id="2063" creationId="{391F8D69-709A-4575-A393-B4C26481AF3B}"/>
          </ac:spMkLst>
        </pc:spChg>
        <pc:spChg chg="add del">
          <ac:chgData name="Alessandro Rosa" userId="160ebd4fdc994b88" providerId="LiveId" clId="{EEF2EC1A-9DAC-40B2-ACE3-541CCA47FB02}" dt="2022-03-06T14:50:25.205" v="2397" actId="26606"/>
          <ac:spMkLst>
            <pc:docMk/>
            <pc:sldMk cId="1878539581" sldId="265"/>
            <ac:spMk id="2064" creationId="{C87A50C4-1191-461A-9E09-C8057F2AF01F}"/>
          </ac:spMkLst>
        </pc:spChg>
        <pc:spChg chg="add del">
          <ac:chgData name="Alessandro Rosa" userId="160ebd4fdc994b88" providerId="LiveId" clId="{EEF2EC1A-9DAC-40B2-ACE3-541CCA47FB02}" dt="2022-03-06T14:50:25.205" v="2397" actId="26606"/>
          <ac:spMkLst>
            <pc:docMk/>
            <pc:sldMk cId="1878539581" sldId="265"/>
            <ac:spMk id="2065" creationId="{BC87DA9F-8DB2-4D48-8716-A928FBB8A5D2}"/>
          </ac:spMkLst>
        </pc:spChg>
        <pc:spChg chg="add del">
          <ac:chgData name="Alessandro Rosa" userId="160ebd4fdc994b88" providerId="LiveId" clId="{EEF2EC1A-9DAC-40B2-ACE3-541CCA47FB02}" dt="2022-03-06T14:51:32.835" v="2412" actId="26606"/>
          <ac:spMkLst>
            <pc:docMk/>
            <pc:sldMk cId="1878539581" sldId="265"/>
            <ac:spMk id="2066" creationId="{C7163242-6303-46DC-BAC1-2A204F061321}"/>
          </ac:spMkLst>
        </pc:spChg>
        <pc:spChg chg="add del">
          <ac:chgData name="Alessandro Rosa" userId="160ebd4fdc994b88" providerId="LiveId" clId="{EEF2EC1A-9DAC-40B2-ACE3-541CCA47FB02}" dt="2022-03-06T14:51:32.835" v="2412" actId="26606"/>
          <ac:spMkLst>
            <pc:docMk/>
            <pc:sldMk cId="1878539581" sldId="265"/>
            <ac:spMk id="2067" creationId="{805C4C40-D70E-4C4F-B228-98A0A6132603}"/>
          </ac:spMkLst>
        </pc:spChg>
        <pc:spChg chg="add del">
          <ac:chgData name="Alessandro Rosa" userId="160ebd4fdc994b88" providerId="LiveId" clId="{EEF2EC1A-9DAC-40B2-ACE3-541CCA47FB02}" dt="2022-03-06T15:00:04.952" v="2441" actId="700"/>
          <ac:spMkLst>
            <pc:docMk/>
            <pc:sldMk cId="1878539581" sldId="265"/>
            <ac:spMk id="2068" creationId="{0DBF1ABE-8590-450D-BB49-BDDCCF3EEA9E}"/>
          </ac:spMkLst>
        </pc:spChg>
        <pc:spChg chg="add del">
          <ac:chgData name="Alessandro Rosa" userId="160ebd4fdc994b88" providerId="LiveId" clId="{EEF2EC1A-9DAC-40B2-ACE3-541CCA47FB02}" dt="2022-03-06T15:00:04.952" v="2441" actId="700"/>
          <ac:spMkLst>
            <pc:docMk/>
            <pc:sldMk cId="1878539581" sldId="265"/>
            <ac:spMk id="2069" creationId="{96CB0275-66F1-4491-93B8-121D0C7176BF}"/>
          </ac:spMkLst>
        </pc:spChg>
        <pc:spChg chg="add del">
          <ac:chgData name="Alessandro Rosa" userId="160ebd4fdc994b88" providerId="LiveId" clId="{EEF2EC1A-9DAC-40B2-ACE3-541CCA47FB02}" dt="2022-03-06T15:00:04.952" v="2441" actId="700"/>
          <ac:spMkLst>
            <pc:docMk/>
            <pc:sldMk cId="1878539581" sldId="265"/>
            <ac:spMk id="2070" creationId="{18D32C3D-8F76-4E99-BE56-0836CC38CC84}"/>
          </ac:spMkLst>
        </pc:spChg>
        <pc:spChg chg="add del">
          <ac:chgData name="Alessandro Rosa" userId="160ebd4fdc994b88" providerId="LiveId" clId="{EEF2EC1A-9DAC-40B2-ACE3-541CCA47FB02}" dt="2022-03-06T15:00:04.952" v="2441" actId="700"/>
          <ac:spMkLst>
            <pc:docMk/>
            <pc:sldMk cId="1878539581" sldId="265"/>
            <ac:spMk id="2071" creationId="{70766076-46F5-42D5-A773-2B3BEF2B8B74}"/>
          </ac:spMkLst>
        </pc:spChg>
        <pc:grpChg chg="add del">
          <ac:chgData name="Alessandro Rosa" userId="160ebd4fdc994b88" providerId="LiveId" clId="{EEF2EC1A-9DAC-40B2-ACE3-541CCA47FB02}" dt="2022-03-06T14:51:19.329" v="2411" actId="26606"/>
          <ac:grpSpMkLst>
            <pc:docMk/>
            <pc:sldMk cId="1878539581" sldId="265"/>
            <ac:grpSpMk id="111" creationId="{D4D684F8-91BF-481C-A965-722756A383D0}"/>
          </ac:grpSpMkLst>
        </pc:grpChg>
        <pc:graphicFrameChg chg="del mod">
          <ac:chgData name="Alessandro Rosa" userId="160ebd4fdc994b88" providerId="LiveId" clId="{EEF2EC1A-9DAC-40B2-ACE3-541CCA47FB02}" dt="2022-03-06T14:50:01.955" v="2383" actId="478"/>
          <ac:graphicFrameMkLst>
            <pc:docMk/>
            <pc:sldMk cId="1878539581" sldId="265"/>
            <ac:graphicFrameMk id="5" creationId="{E2182962-2E3A-4374-BAD0-801AF0F6BF84}"/>
          </ac:graphicFrameMkLst>
        </pc:graphicFrameChg>
        <pc:graphicFrameChg chg="add mod">
          <ac:chgData name="Alessandro Rosa" userId="160ebd4fdc994b88" providerId="LiveId" clId="{EEF2EC1A-9DAC-40B2-ACE3-541CCA47FB02}" dt="2022-03-06T15:02:47.613" v="2644"/>
          <ac:graphicFrameMkLst>
            <pc:docMk/>
            <pc:sldMk cId="1878539581" sldId="265"/>
            <ac:graphicFrameMk id="8" creationId="{E21EABAD-6B6A-469C-9E24-44755AEC56BB}"/>
          </ac:graphicFrameMkLst>
        </pc:graphicFrameChg>
        <pc:picChg chg="add mod">
          <ac:chgData name="Alessandro Rosa" userId="160ebd4fdc994b88" providerId="LiveId" clId="{EEF2EC1A-9DAC-40B2-ACE3-541CCA47FB02}" dt="2022-03-06T15:01:24.800" v="2462" actId="1076"/>
          <ac:picMkLst>
            <pc:docMk/>
            <pc:sldMk cId="1878539581" sldId="265"/>
            <ac:picMk id="2050" creationId="{D649385D-C0E4-4E0C-912F-EBF94C55A4FC}"/>
          </ac:picMkLst>
        </pc:picChg>
        <pc:cxnChg chg="add del">
          <ac:chgData name="Alessandro Rosa" userId="160ebd4fdc994b88" providerId="LiveId" clId="{EEF2EC1A-9DAC-40B2-ACE3-541CCA47FB02}" dt="2022-03-06T14:51:19.329" v="2411" actId="26606"/>
          <ac:cxnSpMkLst>
            <pc:docMk/>
            <pc:sldMk cId="1878539581" sldId="265"/>
            <ac:cxnSpMk id="109" creationId="{430127AE-B29E-4FDF-99D2-A2F1E7003F74}"/>
          </ac:cxnSpMkLst>
        </pc:cxnChg>
      </pc:sldChg>
      <pc:sldChg chg="addSp delSp modSp add mod">
        <pc:chgData name="Alessandro Rosa" userId="160ebd4fdc994b88" providerId="LiveId" clId="{EEF2EC1A-9DAC-40B2-ACE3-541CCA47FB02}" dt="2022-03-13T11:11:15.978" v="9638" actId="20577"/>
        <pc:sldMkLst>
          <pc:docMk/>
          <pc:sldMk cId="1703264399" sldId="266"/>
        </pc:sldMkLst>
        <pc:graphicFrameChg chg="mod">
          <ac:chgData name="Alessandro Rosa" userId="160ebd4fdc994b88" providerId="LiveId" clId="{EEF2EC1A-9DAC-40B2-ACE3-541CCA47FB02}" dt="2022-03-13T11:11:15.978" v="9638" actId="20577"/>
          <ac:graphicFrameMkLst>
            <pc:docMk/>
            <pc:sldMk cId="1703264399" sldId="266"/>
            <ac:graphicFrameMk id="8" creationId="{E21EABAD-6B6A-469C-9E24-44755AEC56BB}"/>
          </ac:graphicFrameMkLst>
        </pc:graphicFrameChg>
        <pc:cxnChg chg="add del mod">
          <ac:chgData name="Alessandro Rosa" userId="160ebd4fdc994b88" providerId="LiveId" clId="{EEF2EC1A-9DAC-40B2-ACE3-541CCA47FB02}" dt="2022-03-06T15:06:33.225" v="2704" actId="478"/>
          <ac:cxnSpMkLst>
            <pc:docMk/>
            <pc:sldMk cId="1703264399" sldId="266"/>
            <ac:cxnSpMk id="4" creationId="{60EB3268-02B0-4438-8A96-EA2EE9795F02}"/>
          </ac:cxnSpMkLst>
        </pc:cxnChg>
        <pc:cxnChg chg="add mod">
          <ac:chgData name="Alessandro Rosa" userId="160ebd4fdc994b88" providerId="LiveId" clId="{EEF2EC1A-9DAC-40B2-ACE3-541CCA47FB02}" dt="2022-03-06T15:07:26.129" v="2770" actId="692"/>
          <ac:cxnSpMkLst>
            <pc:docMk/>
            <pc:sldMk cId="1703264399" sldId="266"/>
            <ac:cxnSpMk id="6" creationId="{D098054A-2BDB-44F5-B4DD-E382BE2B6B1D}"/>
          </ac:cxnSpMkLst>
        </pc:cxnChg>
      </pc:sldChg>
      <pc:sldChg chg="addSp delSp add del mod">
        <pc:chgData name="Alessandro Rosa" userId="160ebd4fdc994b88" providerId="LiveId" clId="{EEF2EC1A-9DAC-40B2-ACE3-541CCA47FB02}" dt="2022-03-06T14:59:05.595" v="2428" actId="2890"/>
        <pc:sldMkLst>
          <pc:docMk/>
          <pc:sldMk cId="2378104616" sldId="266"/>
        </pc:sldMkLst>
        <pc:inkChg chg="add del">
          <ac:chgData name="Alessandro Rosa" userId="160ebd4fdc994b88" providerId="LiveId" clId="{EEF2EC1A-9DAC-40B2-ACE3-541CCA47FB02}" dt="2022-03-06T14:59:00.183" v="2427" actId="9405"/>
          <ac:inkMkLst>
            <pc:docMk/>
            <pc:sldMk cId="2378104616" sldId="266"/>
            <ac:inkMk id="3" creationId="{13B33358-009F-400E-8354-D3CCA08992D6}"/>
          </ac:inkMkLst>
        </pc:inkChg>
      </pc:sldChg>
      <pc:sldChg chg="addSp delSp add del mod">
        <pc:chgData name="Alessandro Rosa" userId="160ebd4fdc994b88" providerId="LiveId" clId="{EEF2EC1A-9DAC-40B2-ACE3-541CCA47FB02}" dt="2022-03-06T14:59:26.577" v="2438" actId="2890"/>
        <pc:sldMkLst>
          <pc:docMk/>
          <pc:sldMk cId="2859493234" sldId="266"/>
        </pc:sldMkLst>
        <pc:inkChg chg="add del">
          <ac:chgData name="Alessandro Rosa" userId="160ebd4fdc994b88" providerId="LiveId" clId="{EEF2EC1A-9DAC-40B2-ACE3-541CCA47FB02}" dt="2022-03-06T14:59:26.379" v="2437" actId="9405"/>
          <ac:inkMkLst>
            <pc:docMk/>
            <pc:sldMk cId="2859493234" sldId="266"/>
            <ac:inkMk id="3" creationId="{BEE0CF30-5F24-4F78-97BE-808C063C80BC}"/>
          </ac:inkMkLst>
        </pc:inkChg>
        <pc:inkChg chg="add del">
          <ac:chgData name="Alessandro Rosa" userId="160ebd4fdc994b88" providerId="LiveId" clId="{EEF2EC1A-9DAC-40B2-ACE3-541CCA47FB02}" dt="2022-03-06T14:59:21.578" v="2434" actId="9405"/>
          <ac:inkMkLst>
            <pc:docMk/>
            <pc:sldMk cId="2859493234" sldId="266"/>
            <ac:inkMk id="4" creationId="{B1E56745-DBCC-4526-B807-33675285B5D7}"/>
          </ac:inkMkLst>
        </pc:inkChg>
        <pc:inkChg chg="add del">
          <ac:chgData name="Alessandro Rosa" userId="160ebd4fdc994b88" providerId="LiveId" clId="{EEF2EC1A-9DAC-40B2-ACE3-541CCA47FB02}" dt="2022-03-06T14:59:21.242" v="2433" actId="9405"/>
          <ac:inkMkLst>
            <pc:docMk/>
            <pc:sldMk cId="2859493234" sldId="266"/>
            <ac:inkMk id="5" creationId="{30F7BC84-8BAB-49AD-98BE-38B6896CF797}"/>
          </ac:inkMkLst>
        </pc:inkChg>
        <pc:inkChg chg="add del">
          <ac:chgData name="Alessandro Rosa" userId="160ebd4fdc994b88" providerId="LiveId" clId="{EEF2EC1A-9DAC-40B2-ACE3-541CCA47FB02}" dt="2022-03-06T14:59:26.185" v="2436" actId="9405"/>
          <ac:inkMkLst>
            <pc:docMk/>
            <pc:sldMk cId="2859493234" sldId="266"/>
            <ac:inkMk id="6" creationId="{3051E2D8-5F4C-438D-9375-9EAA2BB16E06}"/>
          </ac:inkMkLst>
        </pc:inkChg>
      </pc:sldChg>
      <pc:sldChg chg="modSp add mod ord">
        <pc:chgData name="Alessandro Rosa" userId="160ebd4fdc994b88" providerId="LiveId" clId="{EEF2EC1A-9DAC-40B2-ACE3-541CCA47FB02}" dt="2022-03-11T14:24:46.977" v="5837" actId="20577"/>
        <pc:sldMkLst>
          <pc:docMk/>
          <pc:sldMk cId="3419451361" sldId="267"/>
        </pc:sldMkLst>
        <pc:spChg chg="mod">
          <ac:chgData name="Alessandro Rosa" userId="160ebd4fdc994b88" providerId="LiveId" clId="{EEF2EC1A-9DAC-40B2-ACE3-541CCA47FB02}" dt="2022-03-06T15:39:28.216" v="3289" actId="14100"/>
          <ac:spMkLst>
            <pc:docMk/>
            <pc:sldMk cId="3419451361" sldId="267"/>
            <ac:spMk id="2" creationId="{8BAF928B-4F53-4DC5-8292-F763FED024DB}"/>
          </ac:spMkLst>
        </pc:spChg>
        <pc:graphicFrameChg chg="mod">
          <ac:chgData name="Alessandro Rosa" userId="160ebd4fdc994b88" providerId="LiveId" clId="{EEF2EC1A-9DAC-40B2-ACE3-541CCA47FB02}" dt="2022-03-11T14:24:46.977" v="5837" actId="20577"/>
          <ac:graphicFrameMkLst>
            <pc:docMk/>
            <pc:sldMk cId="3419451361" sldId="267"/>
            <ac:graphicFrameMk id="5" creationId="{E2182962-2E3A-4374-BAD0-801AF0F6BF84}"/>
          </ac:graphicFrameMkLst>
        </pc:graphicFrameChg>
      </pc:sldChg>
      <pc:sldChg chg="modSp add mod">
        <pc:chgData name="Alessandro Rosa" userId="160ebd4fdc994b88" providerId="LiveId" clId="{EEF2EC1A-9DAC-40B2-ACE3-541CCA47FB02}" dt="2022-03-11T14:24:51.849" v="5845" actId="20577"/>
        <pc:sldMkLst>
          <pc:docMk/>
          <pc:sldMk cId="528569944" sldId="268"/>
        </pc:sldMkLst>
        <pc:spChg chg="mod">
          <ac:chgData name="Alessandro Rosa" userId="160ebd4fdc994b88" providerId="LiveId" clId="{EEF2EC1A-9DAC-40B2-ACE3-541CCA47FB02}" dt="2022-03-06T15:42:57.946" v="3813" actId="20577"/>
          <ac:spMkLst>
            <pc:docMk/>
            <pc:sldMk cId="528569944" sldId="268"/>
            <ac:spMk id="2" creationId="{8BAF928B-4F53-4DC5-8292-F763FED024DB}"/>
          </ac:spMkLst>
        </pc:spChg>
        <pc:graphicFrameChg chg="mod">
          <ac:chgData name="Alessandro Rosa" userId="160ebd4fdc994b88" providerId="LiveId" clId="{EEF2EC1A-9DAC-40B2-ACE3-541CCA47FB02}" dt="2022-03-11T14:24:51.849" v="5845" actId="20577"/>
          <ac:graphicFrameMkLst>
            <pc:docMk/>
            <pc:sldMk cId="528569944" sldId="268"/>
            <ac:graphicFrameMk id="5" creationId="{E2182962-2E3A-4374-BAD0-801AF0F6BF84}"/>
          </ac:graphicFrameMkLst>
        </pc:graphicFrameChg>
      </pc:sldChg>
      <pc:sldChg chg="add">
        <pc:chgData name="Alessandro Rosa" userId="160ebd4fdc994b88" providerId="LiveId" clId="{EEF2EC1A-9DAC-40B2-ACE3-541CCA47FB02}" dt="2022-03-06T15:43:55.790" v="4006" actId="2890"/>
        <pc:sldMkLst>
          <pc:docMk/>
          <pc:sldMk cId="393007298" sldId="269"/>
        </pc:sldMkLst>
      </pc:sldChg>
      <pc:sldChg chg="modSp">
        <pc:chgData name="Alessandro Rosa" userId="160ebd4fdc994b88" providerId="LiveId" clId="{EEF2EC1A-9DAC-40B2-ACE3-541CCA47FB02}" dt="2022-03-11T14:28:28.306" v="5890" actId="115"/>
        <pc:sldMkLst>
          <pc:docMk/>
          <pc:sldMk cId="139050829" sldId="271"/>
        </pc:sldMkLst>
        <pc:graphicFrameChg chg="mod">
          <ac:chgData name="Alessandro Rosa" userId="160ebd4fdc994b88" providerId="LiveId" clId="{EEF2EC1A-9DAC-40B2-ACE3-541CCA47FB02}" dt="2022-03-11T14:28:28.306" v="5890" actId="115"/>
          <ac:graphicFrameMkLst>
            <pc:docMk/>
            <pc:sldMk cId="139050829" sldId="271"/>
            <ac:graphicFrameMk id="5" creationId="{E2182962-2E3A-4374-BAD0-801AF0F6BF84}"/>
          </ac:graphicFrameMkLst>
        </pc:graphicFrameChg>
      </pc:sldChg>
      <pc:sldChg chg="modSp mod">
        <pc:chgData name="Alessandro Rosa" userId="160ebd4fdc994b88" providerId="LiveId" clId="{EEF2EC1A-9DAC-40B2-ACE3-541CCA47FB02}" dt="2022-03-12T15:15:24.891" v="7262" actId="27636"/>
        <pc:sldMkLst>
          <pc:docMk/>
          <pc:sldMk cId="2665522273" sldId="272"/>
        </pc:sldMkLst>
        <pc:spChg chg="mod">
          <ac:chgData name="Alessandro Rosa" userId="160ebd4fdc994b88" providerId="LiveId" clId="{EEF2EC1A-9DAC-40B2-ACE3-541CCA47FB02}" dt="2022-03-12T15:15:24.891" v="7262" actId="27636"/>
          <ac:spMkLst>
            <pc:docMk/>
            <pc:sldMk cId="2665522273" sldId="272"/>
            <ac:spMk id="2" creationId="{8BAF928B-4F53-4DC5-8292-F763FED024DB}"/>
          </ac:spMkLst>
        </pc:spChg>
      </pc:sldChg>
      <pc:sldChg chg="addSp delSp modSp mod modShow">
        <pc:chgData name="Alessandro Rosa" userId="160ebd4fdc994b88" providerId="LiveId" clId="{EEF2EC1A-9DAC-40B2-ACE3-541CCA47FB02}" dt="2022-03-13T11:14:30.697" v="9639" actId="729"/>
        <pc:sldMkLst>
          <pc:docMk/>
          <pc:sldMk cId="1564918278" sldId="273"/>
        </pc:sldMkLst>
        <pc:spChg chg="del mod">
          <ac:chgData name="Alessandro Rosa" userId="160ebd4fdc994b88" providerId="LiveId" clId="{EEF2EC1A-9DAC-40B2-ACE3-541CCA47FB02}" dt="2022-03-12T15:14:24.778" v="7242" actId="478"/>
          <ac:spMkLst>
            <pc:docMk/>
            <pc:sldMk cId="1564918278" sldId="273"/>
            <ac:spMk id="2" creationId="{8BAF928B-4F53-4DC5-8292-F763FED024DB}"/>
          </ac:spMkLst>
        </pc:spChg>
        <pc:spChg chg="add mod">
          <ac:chgData name="Alessandro Rosa" userId="160ebd4fdc994b88" providerId="LiveId" clId="{EEF2EC1A-9DAC-40B2-ACE3-541CCA47FB02}" dt="2022-03-12T15:14:29.038" v="7244" actId="27636"/>
          <ac:spMkLst>
            <pc:docMk/>
            <pc:sldMk cId="1564918278" sldId="273"/>
            <ac:spMk id="11" creationId="{6DC0EE37-A684-47C0-8507-4882351E1324}"/>
          </ac:spMkLst>
        </pc:spChg>
      </pc:sldChg>
      <pc:sldChg chg="addSp delSp modSp mod modShow">
        <pc:chgData name="Alessandro Rosa" userId="160ebd4fdc994b88" providerId="LiveId" clId="{EEF2EC1A-9DAC-40B2-ACE3-541CCA47FB02}" dt="2022-03-13T11:14:30.697" v="9639" actId="729"/>
        <pc:sldMkLst>
          <pc:docMk/>
          <pc:sldMk cId="3192103007" sldId="274"/>
        </pc:sldMkLst>
        <pc:spChg chg="del">
          <ac:chgData name="Alessandro Rosa" userId="160ebd4fdc994b88" providerId="LiveId" clId="{EEF2EC1A-9DAC-40B2-ACE3-541CCA47FB02}" dt="2022-03-12T15:15:00.938" v="7257" actId="478"/>
          <ac:spMkLst>
            <pc:docMk/>
            <pc:sldMk cId="3192103007" sldId="274"/>
            <ac:spMk id="2" creationId="{8BAF928B-4F53-4DC5-8292-F763FED024DB}"/>
          </ac:spMkLst>
        </pc:spChg>
        <pc:spChg chg="add mod">
          <ac:chgData name="Alessandro Rosa" userId="160ebd4fdc994b88" providerId="LiveId" clId="{EEF2EC1A-9DAC-40B2-ACE3-541CCA47FB02}" dt="2022-03-12T15:15:01.297" v="7259" actId="27636"/>
          <ac:spMkLst>
            <pc:docMk/>
            <pc:sldMk cId="3192103007" sldId="274"/>
            <ac:spMk id="8" creationId="{0BE77A60-6489-4A42-910F-E8A1203CE034}"/>
          </ac:spMkLst>
        </pc:spChg>
      </pc:sldChg>
      <pc:sldChg chg="addSp delSp modSp mod modShow">
        <pc:chgData name="Alessandro Rosa" userId="160ebd4fdc994b88" providerId="LiveId" clId="{EEF2EC1A-9DAC-40B2-ACE3-541CCA47FB02}" dt="2022-03-13T11:14:30.697" v="9639" actId="729"/>
        <pc:sldMkLst>
          <pc:docMk/>
          <pc:sldMk cId="592374300" sldId="275"/>
        </pc:sldMkLst>
        <pc:spChg chg="del">
          <ac:chgData name="Alessandro Rosa" userId="160ebd4fdc994b88" providerId="LiveId" clId="{EEF2EC1A-9DAC-40B2-ACE3-541CCA47FB02}" dt="2022-03-12T15:14:33.603" v="7245" actId="478"/>
          <ac:spMkLst>
            <pc:docMk/>
            <pc:sldMk cId="592374300" sldId="275"/>
            <ac:spMk id="2" creationId="{8BAF928B-4F53-4DC5-8292-F763FED024DB}"/>
          </ac:spMkLst>
        </pc:spChg>
        <pc:spChg chg="add mod">
          <ac:chgData name="Alessandro Rosa" userId="160ebd4fdc994b88" providerId="LiveId" clId="{EEF2EC1A-9DAC-40B2-ACE3-541CCA47FB02}" dt="2022-03-12T15:14:33.990" v="7247" actId="27636"/>
          <ac:spMkLst>
            <pc:docMk/>
            <pc:sldMk cId="592374300" sldId="275"/>
            <ac:spMk id="8" creationId="{5A7A97F2-1AF1-4C92-BFED-A1A3C5B0CE23}"/>
          </ac:spMkLst>
        </pc:spChg>
      </pc:sldChg>
      <pc:sldChg chg="addSp delSp modSp mod modShow">
        <pc:chgData name="Alessandro Rosa" userId="160ebd4fdc994b88" providerId="LiveId" clId="{EEF2EC1A-9DAC-40B2-ACE3-541CCA47FB02}" dt="2022-03-13T11:14:30.697" v="9639" actId="729"/>
        <pc:sldMkLst>
          <pc:docMk/>
          <pc:sldMk cId="1502001931" sldId="276"/>
        </pc:sldMkLst>
        <pc:spChg chg="del">
          <ac:chgData name="Alessandro Rosa" userId="160ebd4fdc994b88" providerId="LiveId" clId="{EEF2EC1A-9DAC-40B2-ACE3-541CCA47FB02}" dt="2022-03-12T15:14:36.795" v="7248" actId="478"/>
          <ac:spMkLst>
            <pc:docMk/>
            <pc:sldMk cId="1502001931" sldId="276"/>
            <ac:spMk id="2" creationId="{8BAF928B-4F53-4DC5-8292-F763FED024DB}"/>
          </ac:spMkLst>
        </pc:spChg>
        <pc:spChg chg="add mod">
          <ac:chgData name="Alessandro Rosa" userId="160ebd4fdc994b88" providerId="LiveId" clId="{EEF2EC1A-9DAC-40B2-ACE3-541CCA47FB02}" dt="2022-03-12T15:14:37.190" v="7250" actId="27636"/>
          <ac:spMkLst>
            <pc:docMk/>
            <pc:sldMk cId="1502001931" sldId="276"/>
            <ac:spMk id="8" creationId="{55F9FF1A-14F6-4231-B51F-61162D1CC666}"/>
          </ac:spMkLst>
        </pc:spChg>
      </pc:sldChg>
      <pc:sldChg chg="addSp delSp modSp mod modShow">
        <pc:chgData name="Alessandro Rosa" userId="160ebd4fdc994b88" providerId="LiveId" clId="{EEF2EC1A-9DAC-40B2-ACE3-541CCA47FB02}" dt="2022-03-13T11:14:30.697" v="9639" actId="729"/>
        <pc:sldMkLst>
          <pc:docMk/>
          <pc:sldMk cId="2890822119" sldId="277"/>
        </pc:sldMkLst>
        <pc:spChg chg="del">
          <ac:chgData name="Alessandro Rosa" userId="160ebd4fdc994b88" providerId="LiveId" clId="{EEF2EC1A-9DAC-40B2-ACE3-541CCA47FB02}" dt="2022-03-12T15:14:40.867" v="7251" actId="478"/>
          <ac:spMkLst>
            <pc:docMk/>
            <pc:sldMk cId="2890822119" sldId="277"/>
            <ac:spMk id="2" creationId="{8BAF928B-4F53-4DC5-8292-F763FED024DB}"/>
          </ac:spMkLst>
        </pc:spChg>
        <pc:spChg chg="add mod">
          <ac:chgData name="Alessandro Rosa" userId="160ebd4fdc994b88" providerId="LiveId" clId="{EEF2EC1A-9DAC-40B2-ACE3-541CCA47FB02}" dt="2022-03-12T15:14:41.120" v="7253" actId="27636"/>
          <ac:spMkLst>
            <pc:docMk/>
            <pc:sldMk cId="2890822119" sldId="277"/>
            <ac:spMk id="8" creationId="{89B9FBF6-8F2E-4D6D-9D16-07B780C98C58}"/>
          </ac:spMkLst>
        </pc:spChg>
      </pc:sldChg>
      <pc:sldChg chg="addSp delSp modSp mod modShow">
        <pc:chgData name="Alessandro Rosa" userId="160ebd4fdc994b88" providerId="LiveId" clId="{EEF2EC1A-9DAC-40B2-ACE3-541CCA47FB02}" dt="2022-03-13T11:14:30.697" v="9639" actId="729"/>
        <pc:sldMkLst>
          <pc:docMk/>
          <pc:sldMk cId="52563185" sldId="278"/>
        </pc:sldMkLst>
        <pc:spChg chg="del">
          <ac:chgData name="Alessandro Rosa" userId="160ebd4fdc994b88" providerId="LiveId" clId="{EEF2EC1A-9DAC-40B2-ACE3-541CCA47FB02}" dt="2022-03-12T15:14:46.195" v="7254" actId="478"/>
          <ac:spMkLst>
            <pc:docMk/>
            <pc:sldMk cId="52563185" sldId="278"/>
            <ac:spMk id="2" creationId="{8BAF928B-4F53-4DC5-8292-F763FED024DB}"/>
          </ac:spMkLst>
        </pc:spChg>
        <pc:spChg chg="add mod">
          <ac:chgData name="Alessandro Rosa" userId="160ebd4fdc994b88" providerId="LiveId" clId="{EEF2EC1A-9DAC-40B2-ACE3-541CCA47FB02}" dt="2022-03-12T15:14:46.456" v="7256" actId="27636"/>
          <ac:spMkLst>
            <pc:docMk/>
            <pc:sldMk cId="52563185" sldId="278"/>
            <ac:spMk id="8" creationId="{C711E03C-30FB-4BAC-934E-6A3E5F4154A5}"/>
          </ac:spMkLst>
        </pc:spChg>
        <pc:spChg chg="mod">
          <ac:chgData name="Alessandro Rosa" userId="160ebd4fdc994b88" providerId="LiveId" clId="{EEF2EC1A-9DAC-40B2-ACE3-541CCA47FB02}" dt="2022-03-11T10:33:45.513" v="5078" actId="20577"/>
          <ac:spMkLst>
            <pc:docMk/>
            <pc:sldMk cId="52563185" sldId="278"/>
            <ac:spMk id="15" creationId="{57C04D63-E400-44CA-8C51-3CF05EDFC5E9}"/>
          </ac:spMkLst>
        </pc:spChg>
      </pc:sldChg>
      <pc:sldChg chg="addSp delSp modSp mod">
        <pc:chgData name="Alessandro Rosa" userId="160ebd4fdc994b88" providerId="LiveId" clId="{EEF2EC1A-9DAC-40B2-ACE3-541CCA47FB02}" dt="2022-03-13T11:19:12.116" v="9706" actId="20577"/>
        <pc:sldMkLst>
          <pc:docMk/>
          <pc:sldMk cId="617855633" sldId="281"/>
        </pc:sldMkLst>
        <pc:spChg chg="add del mod">
          <ac:chgData name="Alessandro Rosa" userId="160ebd4fdc994b88" providerId="LiveId" clId="{EEF2EC1A-9DAC-40B2-ACE3-541CCA47FB02}" dt="2022-03-12T14:31:15.081" v="6658" actId="12084"/>
          <ac:spMkLst>
            <pc:docMk/>
            <pc:sldMk cId="617855633" sldId="281"/>
            <ac:spMk id="2" creationId="{C6013FE8-A1A6-46BB-9E8D-60234845125C}"/>
          </ac:spMkLst>
        </pc:spChg>
        <pc:spChg chg="mod">
          <ac:chgData name="Alessandro Rosa" userId="160ebd4fdc994b88" providerId="LiveId" clId="{EEF2EC1A-9DAC-40B2-ACE3-541CCA47FB02}" dt="2022-03-12T14:31:43.739" v="6664" actId="1076"/>
          <ac:spMkLst>
            <pc:docMk/>
            <pc:sldMk cId="617855633" sldId="281"/>
            <ac:spMk id="7" creationId="{2BF777A1-2961-47A6-BBA5-25A99316C7AC}"/>
          </ac:spMkLst>
        </pc:spChg>
        <pc:spChg chg="add del">
          <ac:chgData name="Alessandro Rosa" userId="160ebd4fdc994b88" providerId="LiveId" clId="{EEF2EC1A-9DAC-40B2-ACE3-541CCA47FB02}" dt="2022-03-10T16:16:01.758" v="4015" actId="26606"/>
          <ac:spMkLst>
            <pc:docMk/>
            <pc:sldMk cId="617855633" sldId="281"/>
            <ac:spMk id="29" creationId="{8950AD4C-6AF3-49F8-94E1-DBCAFB39478B}"/>
          </ac:spMkLst>
        </pc:spChg>
        <pc:spChg chg="add del">
          <ac:chgData name="Alessandro Rosa" userId="160ebd4fdc994b88" providerId="LiveId" clId="{EEF2EC1A-9DAC-40B2-ACE3-541CCA47FB02}" dt="2022-03-10T16:15:53.399" v="4009" actId="26606"/>
          <ac:spMkLst>
            <pc:docMk/>
            <pc:sldMk cId="617855633" sldId="281"/>
            <ac:spMk id="36" creationId="{8181FC64-B306-4821-98E2-780662EFC486}"/>
          </ac:spMkLst>
        </pc:spChg>
        <pc:spChg chg="add del">
          <ac:chgData name="Alessandro Rosa" userId="160ebd4fdc994b88" providerId="LiveId" clId="{EEF2EC1A-9DAC-40B2-ACE3-541CCA47FB02}" dt="2022-03-10T16:15:53.399" v="4009" actId="26606"/>
          <ac:spMkLst>
            <pc:docMk/>
            <pc:sldMk cId="617855633" sldId="281"/>
            <ac:spMk id="38" creationId="{5871FC61-DD4E-47D4-81FD-8A7E7D12B371}"/>
          </ac:spMkLst>
        </pc:spChg>
        <pc:spChg chg="add del">
          <ac:chgData name="Alessandro Rosa" userId="160ebd4fdc994b88" providerId="LiveId" clId="{EEF2EC1A-9DAC-40B2-ACE3-541CCA47FB02}" dt="2022-03-10T16:15:53.399" v="4009" actId="26606"/>
          <ac:spMkLst>
            <pc:docMk/>
            <pc:sldMk cId="617855633" sldId="281"/>
            <ac:spMk id="40" creationId="{8B598134-D292-43E6-9C55-117198046913}"/>
          </ac:spMkLst>
        </pc:spChg>
        <pc:spChg chg="add del">
          <ac:chgData name="Alessandro Rosa" userId="160ebd4fdc994b88" providerId="LiveId" clId="{EEF2EC1A-9DAC-40B2-ACE3-541CCA47FB02}" dt="2022-03-10T16:15:53.399" v="4009" actId="26606"/>
          <ac:spMkLst>
            <pc:docMk/>
            <pc:sldMk cId="617855633" sldId="281"/>
            <ac:spMk id="42" creationId="{829A1E2C-5AC8-40FC-99E9-832069D39792}"/>
          </ac:spMkLst>
        </pc:spChg>
        <pc:spChg chg="add del">
          <ac:chgData name="Alessandro Rosa" userId="160ebd4fdc994b88" providerId="LiveId" clId="{EEF2EC1A-9DAC-40B2-ACE3-541CCA47FB02}" dt="2022-03-10T16:15:57.754" v="4011" actId="26606"/>
          <ac:spMkLst>
            <pc:docMk/>
            <pc:sldMk cId="617855633" sldId="281"/>
            <ac:spMk id="45" creationId="{593B4D24-F4A8-4141-A20A-E0575D199633}"/>
          </ac:spMkLst>
        </pc:spChg>
        <pc:spChg chg="add del">
          <ac:chgData name="Alessandro Rosa" userId="160ebd4fdc994b88" providerId="LiveId" clId="{EEF2EC1A-9DAC-40B2-ACE3-541CCA47FB02}" dt="2022-03-10T16:15:57.754" v="4011" actId="26606"/>
          <ac:spMkLst>
            <pc:docMk/>
            <pc:sldMk cId="617855633" sldId="281"/>
            <ac:spMk id="46" creationId="{55A741C2-AB82-4BF5-9324-5D0B56A3D0F7}"/>
          </ac:spMkLst>
        </pc:spChg>
        <pc:spChg chg="add del">
          <ac:chgData name="Alessandro Rosa" userId="160ebd4fdc994b88" providerId="LiveId" clId="{EEF2EC1A-9DAC-40B2-ACE3-541CCA47FB02}" dt="2022-03-10T16:15:57.754" v="4011" actId="26606"/>
          <ac:spMkLst>
            <pc:docMk/>
            <pc:sldMk cId="617855633" sldId="281"/>
            <ac:spMk id="47" creationId="{DCD46807-BF17-4E5D-90A8-A062604C00C6}"/>
          </ac:spMkLst>
        </pc:spChg>
        <pc:spChg chg="add del">
          <ac:chgData name="Alessandro Rosa" userId="160ebd4fdc994b88" providerId="LiveId" clId="{EEF2EC1A-9DAC-40B2-ACE3-541CCA47FB02}" dt="2022-03-10T16:15:57.754" v="4011" actId="26606"/>
          <ac:spMkLst>
            <pc:docMk/>
            <pc:sldMk cId="617855633" sldId="281"/>
            <ac:spMk id="48" creationId="{823926DB-76C8-474A-B5FB-F43C59E33FC5}"/>
          </ac:spMkLst>
        </pc:spChg>
        <pc:spChg chg="add del">
          <ac:chgData name="Alessandro Rosa" userId="160ebd4fdc994b88" providerId="LiveId" clId="{EEF2EC1A-9DAC-40B2-ACE3-541CCA47FB02}" dt="2022-03-10T16:15:59.764" v="4013" actId="26606"/>
          <ac:spMkLst>
            <pc:docMk/>
            <pc:sldMk cId="617855633" sldId="281"/>
            <ac:spMk id="51" creationId="{3D5FBB81-B61B-416A-8F5D-A8DDF62530F1}"/>
          </ac:spMkLst>
        </pc:spChg>
        <pc:spChg chg="add del">
          <ac:chgData name="Alessandro Rosa" userId="160ebd4fdc994b88" providerId="LiveId" clId="{EEF2EC1A-9DAC-40B2-ACE3-541CCA47FB02}" dt="2022-03-10T16:15:59.764" v="4013" actId="26606"/>
          <ac:spMkLst>
            <pc:docMk/>
            <pc:sldMk cId="617855633" sldId="281"/>
            <ac:spMk id="52" creationId="{40C0D7D4-D83D-4C58-87D1-955F0A9173D7}"/>
          </ac:spMkLst>
        </pc:spChg>
        <pc:spChg chg="add del">
          <ac:chgData name="Alessandro Rosa" userId="160ebd4fdc994b88" providerId="LiveId" clId="{EEF2EC1A-9DAC-40B2-ACE3-541CCA47FB02}" dt="2022-03-10T16:15:59.764" v="4013" actId="26606"/>
          <ac:spMkLst>
            <pc:docMk/>
            <pc:sldMk cId="617855633" sldId="281"/>
            <ac:spMk id="53" creationId="{0BA56A81-C9DD-4EBA-9E13-32FFB51CFD45}"/>
          </ac:spMkLst>
        </pc:spChg>
        <pc:spChg chg="add del">
          <ac:chgData name="Alessandro Rosa" userId="160ebd4fdc994b88" providerId="LiveId" clId="{EEF2EC1A-9DAC-40B2-ACE3-541CCA47FB02}" dt="2022-03-10T16:15:59.764" v="4013" actId="26606"/>
          <ac:spMkLst>
            <pc:docMk/>
            <pc:sldMk cId="617855633" sldId="281"/>
            <ac:spMk id="54" creationId="{15F9A324-404E-4C5D-AFF0-C5D0D84182B0}"/>
          </ac:spMkLst>
        </pc:spChg>
        <pc:spChg chg="add del">
          <ac:chgData name="Alessandro Rosa" userId="160ebd4fdc994b88" providerId="LiveId" clId="{EEF2EC1A-9DAC-40B2-ACE3-541CCA47FB02}" dt="2022-03-10T16:16:01.758" v="4015" actId="26606"/>
          <ac:spMkLst>
            <pc:docMk/>
            <pc:sldMk cId="617855633" sldId="281"/>
            <ac:spMk id="57" creationId="{8181FC64-B306-4821-98E2-780662EFC486}"/>
          </ac:spMkLst>
        </pc:spChg>
        <pc:spChg chg="add del">
          <ac:chgData name="Alessandro Rosa" userId="160ebd4fdc994b88" providerId="LiveId" clId="{EEF2EC1A-9DAC-40B2-ACE3-541CCA47FB02}" dt="2022-03-10T16:16:01.758" v="4015" actId="26606"/>
          <ac:spMkLst>
            <pc:docMk/>
            <pc:sldMk cId="617855633" sldId="281"/>
            <ac:spMk id="58" creationId="{5871FC61-DD4E-47D4-81FD-8A7E7D12B371}"/>
          </ac:spMkLst>
        </pc:spChg>
        <pc:spChg chg="add del">
          <ac:chgData name="Alessandro Rosa" userId="160ebd4fdc994b88" providerId="LiveId" clId="{EEF2EC1A-9DAC-40B2-ACE3-541CCA47FB02}" dt="2022-03-10T16:16:01.758" v="4015" actId="26606"/>
          <ac:spMkLst>
            <pc:docMk/>
            <pc:sldMk cId="617855633" sldId="281"/>
            <ac:spMk id="59" creationId="{8B598134-D292-43E6-9C55-117198046913}"/>
          </ac:spMkLst>
        </pc:spChg>
        <pc:spChg chg="add del">
          <ac:chgData name="Alessandro Rosa" userId="160ebd4fdc994b88" providerId="LiveId" clId="{EEF2EC1A-9DAC-40B2-ACE3-541CCA47FB02}" dt="2022-03-10T16:16:01.758" v="4015" actId="26606"/>
          <ac:spMkLst>
            <pc:docMk/>
            <pc:sldMk cId="617855633" sldId="281"/>
            <ac:spMk id="60" creationId="{829A1E2C-5AC8-40FC-99E9-832069D39792}"/>
          </ac:spMkLst>
        </pc:spChg>
        <pc:graphicFrameChg chg="add mod modGraphic">
          <ac:chgData name="Alessandro Rosa" userId="160ebd4fdc994b88" providerId="LiveId" clId="{EEF2EC1A-9DAC-40B2-ACE3-541CCA47FB02}" dt="2022-03-13T11:19:12.116" v="9706" actId="20577"/>
          <ac:graphicFrameMkLst>
            <pc:docMk/>
            <pc:sldMk cId="617855633" sldId="281"/>
            <ac:graphicFrameMk id="3" creationId="{C5CC4860-8DD0-4B1F-8AB0-5D57E4901391}"/>
          </ac:graphicFrameMkLst>
        </pc:graphicFrameChg>
        <pc:picChg chg="add del mod">
          <ac:chgData name="Alessandro Rosa" userId="160ebd4fdc994b88" providerId="LiveId" clId="{EEF2EC1A-9DAC-40B2-ACE3-541CCA47FB02}" dt="2022-03-12T14:27:15.098" v="6433" actId="478"/>
          <ac:picMkLst>
            <pc:docMk/>
            <pc:sldMk cId="617855633" sldId="281"/>
            <ac:picMk id="5" creationId="{01BDAFFA-F47C-4F94-825A-32102A812E3D}"/>
          </ac:picMkLst>
        </pc:picChg>
        <pc:picChg chg="mod">
          <ac:chgData name="Alessandro Rosa" userId="160ebd4fdc994b88" providerId="LiveId" clId="{EEF2EC1A-9DAC-40B2-ACE3-541CCA47FB02}" dt="2022-03-12T14:28:34.039" v="6449" actId="14100"/>
          <ac:picMkLst>
            <pc:docMk/>
            <pc:sldMk cId="617855633" sldId="281"/>
            <ac:picMk id="6" creationId="{C6000CF4-A0CD-41BE-B254-0E2B0F6A7EF5}"/>
          </ac:picMkLst>
        </pc:picChg>
        <pc:picChg chg="add mod">
          <ac:chgData name="Alessandro Rosa" userId="160ebd4fdc994b88" providerId="LiveId" clId="{EEF2EC1A-9DAC-40B2-ACE3-541CCA47FB02}" dt="2022-03-12T14:28:31.127" v="6448" actId="14100"/>
          <ac:picMkLst>
            <pc:docMk/>
            <pc:sldMk cId="617855633" sldId="281"/>
            <ac:picMk id="8" creationId="{B9C57BB5-8CFF-4E7E-9E3F-BFD1D407E76E}"/>
          </ac:picMkLst>
        </pc:picChg>
        <pc:cxnChg chg="add del">
          <ac:chgData name="Alessandro Rosa" userId="160ebd4fdc994b88" providerId="LiveId" clId="{EEF2EC1A-9DAC-40B2-ACE3-541CCA47FB02}" dt="2022-03-10T16:15:53.399" v="4009" actId="26606"/>
          <ac:cxnSpMkLst>
            <pc:docMk/>
            <pc:sldMk cId="617855633" sldId="281"/>
            <ac:cxnSpMk id="34" creationId="{430127AE-B29E-4FDF-99D2-A2F1E7003F74}"/>
          </ac:cxnSpMkLst>
        </pc:cxnChg>
        <pc:cxnChg chg="add del">
          <ac:chgData name="Alessandro Rosa" userId="160ebd4fdc994b88" providerId="LiveId" clId="{EEF2EC1A-9DAC-40B2-ACE3-541CCA47FB02}" dt="2022-03-10T16:15:57.754" v="4011" actId="26606"/>
          <ac:cxnSpMkLst>
            <pc:docMk/>
            <pc:sldMk cId="617855633" sldId="281"/>
            <ac:cxnSpMk id="44" creationId="{430127AE-B29E-4FDF-99D2-A2F1E7003F74}"/>
          </ac:cxnSpMkLst>
        </pc:cxnChg>
        <pc:cxnChg chg="add del">
          <ac:chgData name="Alessandro Rosa" userId="160ebd4fdc994b88" providerId="LiveId" clId="{EEF2EC1A-9DAC-40B2-ACE3-541CCA47FB02}" dt="2022-03-10T16:15:59.764" v="4013" actId="26606"/>
          <ac:cxnSpMkLst>
            <pc:docMk/>
            <pc:sldMk cId="617855633" sldId="281"/>
            <ac:cxnSpMk id="50" creationId="{430127AE-B29E-4FDF-99D2-A2F1E7003F74}"/>
          </ac:cxnSpMkLst>
        </pc:cxnChg>
        <pc:cxnChg chg="add del">
          <ac:chgData name="Alessandro Rosa" userId="160ebd4fdc994b88" providerId="LiveId" clId="{EEF2EC1A-9DAC-40B2-ACE3-541CCA47FB02}" dt="2022-03-10T16:16:01.758" v="4015" actId="26606"/>
          <ac:cxnSpMkLst>
            <pc:docMk/>
            <pc:sldMk cId="617855633" sldId="281"/>
            <ac:cxnSpMk id="56" creationId="{430127AE-B29E-4FDF-99D2-A2F1E7003F74}"/>
          </ac:cxnSpMkLst>
        </pc:cxnChg>
      </pc:sldChg>
      <pc:sldChg chg="modSp del mod">
        <pc:chgData name="Alessandro Rosa" userId="160ebd4fdc994b88" providerId="LiveId" clId="{EEF2EC1A-9DAC-40B2-ACE3-541CCA47FB02}" dt="2022-03-12T14:27:51.708" v="6441" actId="2696"/>
        <pc:sldMkLst>
          <pc:docMk/>
          <pc:sldMk cId="50147726" sldId="282"/>
        </pc:sldMkLst>
        <pc:spChg chg="mod">
          <ac:chgData name="Alessandro Rosa" userId="160ebd4fdc994b88" providerId="LiveId" clId="{EEF2EC1A-9DAC-40B2-ACE3-541CCA47FB02}" dt="2022-03-10T16:56:49.362" v="5072" actId="20577"/>
          <ac:spMkLst>
            <pc:docMk/>
            <pc:sldMk cId="50147726" sldId="282"/>
            <ac:spMk id="7" creationId="{2BF777A1-2961-47A6-BBA5-25A99316C7AC}"/>
          </ac:spMkLst>
        </pc:spChg>
        <pc:picChg chg="mod">
          <ac:chgData name="Alessandro Rosa" userId="160ebd4fdc994b88" providerId="LiveId" clId="{EEF2EC1A-9DAC-40B2-ACE3-541CCA47FB02}" dt="2022-03-11T14:05:11.502" v="5372" actId="14826"/>
          <ac:picMkLst>
            <pc:docMk/>
            <pc:sldMk cId="50147726" sldId="282"/>
            <ac:picMk id="6" creationId="{C6000CF4-A0CD-41BE-B254-0E2B0F6A7EF5}"/>
          </ac:picMkLst>
        </pc:picChg>
      </pc:sldChg>
      <pc:sldChg chg="addSp delSp modSp mod">
        <pc:chgData name="Alessandro Rosa" userId="160ebd4fdc994b88" providerId="LiveId" clId="{EEF2EC1A-9DAC-40B2-ACE3-541CCA47FB02}" dt="2022-03-13T11:21:58.026" v="9708" actId="20577"/>
        <pc:sldMkLst>
          <pc:docMk/>
          <pc:sldMk cId="3843972233" sldId="283"/>
        </pc:sldMkLst>
        <pc:spChg chg="add del mod">
          <ac:chgData name="Alessandro Rosa" userId="160ebd4fdc994b88" providerId="LiveId" clId="{EEF2EC1A-9DAC-40B2-ACE3-541CCA47FB02}" dt="2022-03-12T15:10:20.180" v="7027" actId="12084"/>
          <ac:spMkLst>
            <pc:docMk/>
            <pc:sldMk cId="3843972233" sldId="283"/>
            <ac:spMk id="2" creationId="{920CE724-4C0D-4C78-9FF6-C2C5076B6251}"/>
          </ac:spMkLst>
        </pc:spChg>
        <pc:spChg chg="mod">
          <ac:chgData name="Alessandro Rosa" userId="160ebd4fdc994b88" providerId="LiveId" clId="{EEF2EC1A-9DAC-40B2-ACE3-541CCA47FB02}" dt="2022-03-12T15:07:41.478" v="6792" actId="1076"/>
          <ac:spMkLst>
            <pc:docMk/>
            <pc:sldMk cId="3843972233" sldId="283"/>
            <ac:spMk id="7" creationId="{2BF777A1-2961-47A6-BBA5-25A99316C7AC}"/>
          </ac:spMkLst>
        </pc:spChg>
        <pc:graphicFrameChg chg="add mod">
          <ac:chgData name="Alessandro Rosa" userId="160ebd4fdc994b88" providerId="LiveId" clId="{EEF2EC1A-9DAC-40B2-ACE3-541CCA47FB02}" dt="2022-03-13T11:21:58.026" v="9708" actId="20577"/>
          <ac:graphicFrameMkLst>
            <pc:docMk/>
            <pc:sldMk cId="3843972233" sldId="283"/>
            <ac:graphicFrameMk id="3" creationId="{C561B5FF-FD6A-41E3-ABFA-A3A9A65E3DFA}"/>
          </ac:graphicFrameMkLst>
        </pc:graphicFrameChg>
        <pc:picChg chg="add mod">
          <ac:chgData name="Alessandro Rosa" userId="160ebd4fdc994b88" providerId="LiveId" clId="{EEF2EC1A-9DAC-40B2-ACE3-541CCA47FB02}" dt="2022-03-12T15:08:27.580" v="6795" actId="14100"/>
          <ac:picMkLst>
            <pc:docMk/>
            <pc:sldMk cId="3843972233" sldId="283"/>
            <ac:picMk id="5" creationId="{9093FE50-8C31-45FB-B50E-3BFE0EE2F238}"/>
          </ac:picMkLst>
        </pc:picChg>
        <pc:picChg chg="mod">
          <ac:chgData name="Alessandro Rosa" userId="160ebd4fdc994b88" providerId="LiveId" clId="{EEF2EC1A-9DAC-40B2-ACE3-541CCA47FB02}" dt="2022-03-12T15:06:42.846" v="6790" actId="1076"/>
          <ac:picMkLst>
            <pc:docMk/>
            <pc:sldMk cId="3843972233" sldId="283"/>
            <ac:picMk id="6" creationId="{C6000CF4-A0CD-41BE-B254-0E2B0F6A7EF5}"/>
          </ac:picMkLst>
        </pc:picChg>
      </pc:sldChg>
      <pc:sldChg chg="del">
        <pc:chgData name="Alessandro Rosa" userId="160ebd4fdc994b88" providerId="LiveId" clId="{EEF2EC1A-9DAC-40B2-ACE3-541CCA47FB02}" dt="2022-03-10T16:30:29.333" v="4123" actId="2696"/>
        <pc:sldMkLst>
          <pc:docMk/>
          <pc:sldMk cId="2994079534" sldId="284"/>
        </pc:sldMkLst>
      </pc:sldChg>
      <pc:sldChg chg="del">
        <pc:chgData name="Alessandro Rosa" userId="160ebd4fdc994b88" providerId="LiveId" clId="{EEF2EC1A-9DAC-40B2-ACE3-541CCA47FB02}" dt="2022-03-10T16:30:29.333" v="4123" actId="2696"/>
        <pc:sldMkLst>
          <pc:docMk/>
          <pc:sldMk cId="1766006569" sldId="285"/>
        </pc:sldMkLst>
      </pc:sldChg>
      <pc:sldChg chg="del">
        <pc:chgData name="Alessandro Rosa" userId="160ebd4fdc994b88" providerId="LiveId" clId="{EEF2EC1A-9DAC-40B2-ACE3-541CCA47FB02}" dt="2022-03-10T16:30:29.333" v="4123" actId="2696"/>
        <pc:sldMkLst>
          <pc:docMk/>
          <pc:sldMk cId="2446924411" sldId="286"/>
        </pc:sldMkLst>
      </pc:sldChg>
      <pc:sldChg chg="addSp delSp modSp mod">
        <pc:chgData name="Alessandro Rosa" userId="160ebd4fdc994b88" providerId="LiveId" clId="{EEF2EC1A-9DAC-40B2-ACE3-541CCA47FB02}" dt="2022-03-13T10:56:03.618" v="8963" actId="1036"/>
        <pc:sldMkLst>
          <pc:docMk/>
          <pc:sldMk cId="3874199746" sldId="287"/>
        </pc:sldMkLst>
        <pc:spChg chg="mod">
          <ac:chgData name="Alessandro Rosa" userId="160ebd4fdc994b88" providerId="LiveId" clId="{EEF2EC1A-9DAC-40B2-ACE3-541CCA47FB02}" dt="2022-03-12T14:32:35.393" v="6675" actId="20577"/>
          <ac:spMkLst>
            <pc:docMk/>
            <pc:sldMk cId="3874199746" sldId="287"/>
            <ac:spMk id="2" creationId="{8BAF928B-4F53-4DC5-8292-F763FED024DB}"/>
          </ac:spMkLst>
        </pc:spChg>
        <pc:spChg chg="add mod">
          <ac:chgData name="Alessandro Rosa" userId="160ebd4fdc994b88" providerId="LiveId" clId="{EEF2EC1A-9DAC-40B2-ACE3-541CCA47FB02}" dt="2022-03-10T16:49:29.727" v="5057" actId="1076"/>
          <ac:spMkLst>
            <pc:docMk/>
            <pc:sldMk cId="3874199746" sldId="287"/>
            <ac:spMk id="3" creationId="{C7AA2D09-2DC8-460E-9ADF-4A054D689749}"/>
          </ac:spMkLst>
        </pc:spChg>
        <pc:spChg chg="add del mod">
          <ac:chgData name="Alessandro Rosa" userId="160ebd4fdc994b88" providerId="LiveId" clId="{EEF2EC1A-9DAC-40B2-ACE3-541CCA47FB02}" dt="2022-03-10T16:42:26.955" v="4833" actId="478"/>
          <ac:spMkLst>
            <pc:docMk/>
            <pc:sldMk cId="3874199746" sldId="287"/>
            <ac:spMk id="4" creationId="{A8940C65-FA1B-4725-871C-BED3226038D0}"/>
          </ac:spMkLst>
        </pc:spChg>
        <pc:spChg chg="add mod">
          <ac:chgData name="Alessandro Rosa" userId="160ebd4fdc994b88" providerId="LiveId" clId="{EEF2EC1A-9DAC-40B2-ACE3-541CCA47FB02}" dt="2022-03-10T16:53:40.196" v="5070" actId="207"/>
          <ac:spMkLst>
            <pc:docMk/>
            <pc:sldMk cId="3874199746" sldId="287"/>
            <ac:spMk id="8" creationId="{BCDCD4FB-09A6-477C-B666-C80E6194BE05}"/>
          </ac:spMkLst>
        </pc:spChg>
        <pc:spChg chg="add del mod">
          <ac:chgData name="Alessandro Rosa" userId="160ebd4fdc994b88" providerId="LiveId" clId="{EEF2EC1A-9DAC-40B2-ACE3-541CCA47FB02}" dt="2022-03-10T16:39:08.019" v="4743" actId="478"/>
          <ac:spMkLst>
            <pc:docMk/>
            <pc:sldMk cId="3874199746" sldId="287"/>
            <ac:spMk id="11" creationId="{E7726CA0-B235-4221-BC2D-5E71A01A5045}"/>
          </ac:spMkLst>
        </pc:spChg>
        <pc:spChg chg="add mod">
          <ac:chgData name="Alessandro Rosa" userId="160ebd4fdc994b88" providerId="LiveId" clId="{EEF2EC1A-9DAC-40B2-ACE3-541CCA47FB02}" dt="2022-03-13T10:55:00.561" v="8953" actId="14100"/>
          <ac:spMkLst>
            <pc:docMk/>
            <pc:sldMk cId="3874199746" sldId="287"/>
            <ac:spMk id="12" creationId="{0BD42226-94F3-4A80-83BA-A0812597CC84}"/>
          </ac:spMkLst>
        </pc:spChg>
        <pc:spChg chg="add del mod">
          <ac:chgData name="Alessandro Rosa" userId="160ebd4fdc994b88" providerId="LiveId" clId="{EEF2EC1A-9DAC-40B2-ACE3-541CCA47FB02}" dt="2022-03-10T16:40:46.596" v="4787" actId="478"/>
          <ac:spMkLst>
            <pc:docMk/>
            <pc:sldMk cId="3874199746" sldId="287"/>
            <ac:spMk id="16" creationId="{701EF7DE-4AE4-4FF9-ACBD-69C769439F72}"/>
          </ac:spMkLst>
        </pc:spChg>
        <pc:spChg chg="add mod">
          <ac:chgData name="Alessandro Rosa" userId="160ebd4fdc994b88" providerId="LiveId" clId="{EEF2EC1A-9DAC-40B2-ACE3-541CCA47FB02}" dt="2022-03-13T10:55:00.561" v="8953" actId="14100"/>
          <ac:spMkLst>
            <pc:docMk/>
            <pc:sldMk cId="3874199746" sldId="287"/>
            <ac:spMk id="17" creationId="{6830D110-4DC6-48BB-B363-660D43B61322}"/>
          </ac:spMkLst>
        </pc:spChg>
        <pc:spChg chg="add mod">
          <ac:chgData name="Alessandro Rosa" userId="160ebd4fdc994b88" providerId="LiveId" clId="{EEF2EC1A-9DAC-40B2-ACE3-541CCA47FB02}" dt="2022-03-10T16:53:40.196" v="5070" actId="207"/>
          <ac:spMkLst>
            <pc:docMk/>
            <pc:sldMk cId="3874199746" sldId="287"/>
            <ac:spMk id="19" creationId="{67058C2E-9332-4AC9-A012-FD5C90C0DCD8}"/>
          </ac:spMkLst>
        </pc:spChg>
        <pc:spChg chg="add del mod">
          <ac:chgData name="Alessandro Rosa" userId="160ebd4fdc994b88" providerId="LiveId" clId="{EEF2EC1A-9DAC-40B2-ACE3-541CCA47FB02}" dt="2022-03-10T16:41:41.707" v="4804"/>
          <ac:spMkLst>
            <pc:docMk/>
            <pc:sldMk cId="3874199746" sldId="287"/>
            <ac:spMk id="20" creationId="{C791606C-1FE7-4F62-B3C6-E3696B1DF6CD}"/>
          </ac:spMkLst>
        </pc:spChg>
        <pc:spChg chg="add mod">
          <ac:chgData name="Alessandro Rosa" userId="160ebd4fdc994b88" providerId="LiveId" clId="{EEF2EC1A-9DAC-40B2-ACE3-541CCA47FB02}" dt="2022-03-13T10:55:32.374" v="8954" actId="404"/>
          <ac:spMkLst>
            <pc:docMk/>
            <pc:sldMk cId="3874199746" sldId="287"/>
            <ac:spMk id="21" creationId="{77CDCD8B-7E8C-4D98-9B54-27BADAEB45FB}"/>
          </ac:spMkLst>
        </pc:spChg>
        <pc:spChg chg="add del mod">
          <ac:chgData name="Alessandro Rosa" userId="160ebd4fdc994b88" providerId="LiveId" clId="{EEF2EC1A-9DAC-40B2-ACE3-541CCA47FB02}" dt="2022-03-10T16:42:35.917" v="4838"/>
          <ac:spMkLst>
            <pc:docMk/>
            <pc:sldMk cId="3874199746" sldId="287"/>
            <ac:spMk id="34" creationId="{47063E76-0823-4D93-A16A-A85CB4267B05}"/>
          </ac:spMkLst>
        </pc:spChg>
        <pc:spChg chg="add del mod">
          <ac:chgData name="Alessandro Rosa" userId="160ebd4fdc994b88" providerId="LiveId" clId="{EEF2EC1A-9DAC-40B2-ACE3-541CCA47FB02}" dt="2022-03-10T16:42:35.917" v="4838"/>
          <ac:spMkLst>
            <pc:docMk/>
            <pc:sldMk cId="3874199746" sldId="287"/>
            <ac:spMk id="35" creationId="{428DE860-A0C9-4104-830A-212361814AC3}"/>
          </ac:spMkLst>
        </pc:spChg>
        <pc:spChg chg="add del mod">
          <ac:chgData name="Alessandro Rosa" userId="160ebd4fdc994b88" providerId="LiveId" clId="{EEF2EC1A-9DAC-40B2-ACE3-541CCA47FB02}" dt="2022-03-10T16:42:35.917" v="4838"/>
          <ac:spMkLst>
            <pc:docMk/>
            <pc:sldMk cId="3874199746" sldId="287"/>
            <ac:spMk id="38" creationId="{8D6777D3-9560-4624-9B50-27639C5E4B41}"/>
          </ac:spMkLst>
        </pc:spChg>
        <pc:spChg chg="add del mod">
          <ac:chgData name="Alessandro Rosa" userId="160ebd4fdc994b88" providerId="LiveId" clId="{EEF2EC1A-9DAC-40B2-ACE3-541CCA47FB02}" dt="2022-03-10T16:42:35.917" v="4838"/>
          <ac:spMkLst>
            <pc:docMk/>
            <pc:sldMk cId="3874199746" sldId="287"/>
            <ac:spMk id="40" creationId="{254C642F-6896-4C9D-8DF7-84DDAF87FCC5}"/>
          </ac:spMkLst>
        </pc:spChg>
        <pc:spChg chg="add del mod">
          <ac:chgData name="Alessandro Rosa" userId="160ebd4fdc994b88" providerId="LiveId" clId="{EEF2EC1A-9DAC-40B2-ACE3-541CCA47FB02}" dt="2022-03-10T16:42:35.917" v="4838"/>
          <ac:spMkLst>
            <pc:docMk/>
            <pc:sldMk cId="3874199746" sldId="287"/>
            <ac:spMk id="41" creationId="{4728FCD6-8AF6-4501-87F9-48FF92452F32}"/>
          </ac:spMkLst>
        </pc:spChg>
        <pc:spChg chg="add mod">
          <ac:chgData name="Alessandro Rosa" userId="160ebd4fdc994b88" providerId="LiveId" clId="{EEF2EC1A-9DAC-40B2-ACE3-541CCA47FB02}" dt="2022-03-10T16:49:29.727" v="5057" actId="1076"/>
          <ac:spMkLst>
            <pc:docMk/>
            <pc:sldMk cId="3874199746" sldId="287"/>
            <ac:spMk id="43" creationId="{69EF5D73-3DC5-45F0-A0B3-E8AD8BAFDAF6}"/>
          </ac:spMkLst>
        </pc:spChg>
        <pc:spChg chg="add mod">
          <ac:chgData name="Alessandro Rosa" userId="160ebd4fdc994b88" providerId="LiveId" clId="{EEF2EC1A-9DAC-40B2-ACE3-541CCA47FB02}" dt="2022-03-13T10:55:47.447" v="8955" actId="14100"/>
          <ac:spMkLst>
            <pc:docMk/>
            <pc:sldMk cId="3874199746" sldId="287"/>
            <ac:spMk id="45" creationId="{CDF58B6A-EC57-48F3-9183-05FC32B46D0F}"/>
          </ac:spMkLst>
        </pc:spChg>
        <pc:spChg chg="add mod">
          <ac:chgData name="Alessandro Rosa" userId="160ebd4fdc994b88" providerId="LiveId" clId="{EEF2EC1A-9DAC-40B2-ACE3-541CCA47FB02}" dt="2022-03-10T16:53:55.129" v="5071" actId="207"/>
          <ac:spMkLst>
            <pc:docMk/>
            <pc:sldMk cId="3874199746" sldId="287"/>
            <ac:spMk id="46" creationId="{3AE10E98-7152-488C-BCB5-D1F78D16B747}"/>
          </ac:spMkLst>
        </pc:spChg>
        <pc:spChg chg="add del mod">
          <ac:chgData name="Alessandro Rosa" userId="160ebd4fdc994b88" providerId="LiveId" clId="{EEF2EC1A-9DAC-40B2-ACE3-541CCA47FB02}" dt="2022-03-10T16:43:38.907" v="4923" actId="478"/>
          <ac:spMkLst>
            <pc:docMk/>
            <pc:sldMk cId="3874199746" sldId="287"/>
            <ac:spMk id="49" creationId="{00BB215E-2206-4405-B797-8B87CE7D60F9}"/>
          </ac:spMkLst>
        </pc:spChg>
        <pc:spChg chg="add del mod">
          <ac:chgData name="Alessandro Rosa" userId="160ebd4fdc994b88" providerId="LiveId" clId="{EEF2EC1A-9DAC-40B2-ACE3-541CCA47FB02}" dt="2022-03-10T16:43:40.562" v="4924" actId="478"/>
          <ac:spMkLst>
            <pc:docMk/>
            <pc:sldMk cId="3874199746" sldId="287"/>
            <ac:spMk id="51" creationId="{832837AD-7FC3-4DFA-B21E-D555FF282651}"/>
          </ac:spMkLst>
        </pc:spChg>
        <pc:spChg chg="add del mod">
          <ac:chgData name="Alessandro Rosa" userId="160ebd4fdc994b88" providerId="LiveId" clId="{EEF2EC1A-9DAC-40B2-ACE3-541CCA47FB02}" dt="2022-03-10T16:43:38.907" v="4923" actId="478"/>
          <ac:spMkLst>
            <pc:docMk/>
            <pc:sldMk cId="3874199746" sldId="287"/>
            <ac:spMk id="52" creationId="{C8FA4379-58AB-4401-B873-D82F51BE837F}"/>
          </ac:spMkLst>
        </pc:spChg>
        <pc:spChg chg="add mod">
          <ac:chgData name="Alessandro Rosa" userId="160ebd4fdc994b88" providerId="LiveId" clId="{EEF2EC1A-9DAC-40B2-ACE3-541CCA47FB02}" dt="2022-03-10T16:53:18.356" v="5068" actId="207"/>
          <ac:spMkLst>
            <pc:docMk/>
            <pc:sldMk cId="3874199746" sldId="287"/>
            <ac:spMk id="57" creationId="{5C358341-8178-49E5-9F9E-916EC8535B7C}"/>
          </ac:spMkLst>
        </pc:spChg>
        <pc:spChg chg="add mod">
          <ac:chgData name="Alessandro Rosa" userId="160ebd4fdc994b88" providerId="LiveId" clId="{EEF2EC1A-9DAC-40B2-ACE3-541CCA47FB02}" dt="2022-03-13T10:55:32.374" v="8954" actId="404"/>
          <ac:spMkLst>
            <pc:docMk/>
            <pc:sldMk cId="3874199746" sldId="287"/>
            <ac:spMk id="61" creationId="{934957B9-5AC0-404D-B7AF-F024DE94DF1C}"/>
          </ac:spMkLst>
        </pc:spChg>
        <pc:spChg chg="add del mod">
          <ac:chgData name="Alessandro Rosa" userId="160ebd4fdc994b88" providerId="LiveId" clId="{EEF2EC1A-9DAC-40B2-ACE3-541CCA47FB02}" dt="2022-03-10T16:44:59.892" v="4971"/>
          <ac:spMkLst>
            <pc:docMk/>
            <pc:sldMk cId="3874199746" sldId="287"/>
            <ac:spMk id="62" creationId="{D38C86F2-C9B5-456D-AD12-8E49463F4F10}"/>
          </ac:spMkLst>
        </pc:spChg>
        <pc:spChg chg="add mod">
          <ac:chgData name="Alessandro Rosa" userId="160ebd4fdc994b88" providerId="LiveId" clId="{EEF2EC1A-9DAC-40B2-ACE3-541CCA47FB02}" dt="2022-03-13T10:55:32.374" v="8954" actId="404"/>
          <ac:spMkLst>
            <pc:docMk/>
            <pc:sldMk cId="3874199746" sldId="287"/>
            <ac:spMk id="64" creationId="{AD94DCD7-B112-44E2-8999-96A6E47A6E15}"/>
          </ac:spMkLst>
        </pc:spChg>
        <pc:spChg chg="add mod">
          <ac:chgData name="Alessandro Rosa" userId="160ebd4fdc994b88" providerId="LiveId" clId="{EEF2EC1A-9DAC-40B2-ACE3-541CCA47FB02}" dt="2022-03-13T10:55:32.374" v="8954" actId="404"/>
          <ac:spMkLst>
            <pc:docMk/>
            <pc:sldMk cId="3874199746" sldId="287"/>
            <ac:spMk id="83" creationId="{9A20DA9E-B017-4CD6-9994-7ACDB7164886}"/>
          </ac:spMkLst>
        </pc:spChg>
        <pc:spChg chg="add mod">
          <ac:chgData name="Alessandro Rosa" userId="160ebd4fdc994b88" providerId="LiveId" clId="{EEF2EC1A-9DAC-40B2-ACE3-541CCA47FB02}" dt="2022-03-13T10:55:00.561" v="8953" actId="14100"/>
          <ac:spMkLst>
            <pc:docMk/>
            <pc:sldMk cId="3874199746" sldId="287"/>
            <ac:spMk id="84" creationId="{4CB32301-5FF3-401B-8600-FF58D7E3C416}"/>
          </ac:spMkLst>
        </pc:spChg>
        <pc:spChg chg="add mod">
          <ac:chgData name="Alessandro Rosa" userId="160ebd4fdc994b88" providerId="LiveId" clId="{EEF2EC1A-9DAC-40B2-ACE3-541CCA47FB02}" dt="2022-03-13T10:55:32.374" v="8954" actId="404"/>
          <ac:spMkLst>
            <pc:docMk/>
            <pc:sldMk cId="3874199746" sldId="287"/>
            <ac:spMk id="89" creationId="{D61C2560-3534-493B-A39A-391FD875C1FE}"/>
          </ac:spMkLst>
        </pc:spChg>
        <pc:cxnChg chg="add mod">
          <ac:chgData name="Alessandro Rosa" userId="160ebd4fdc994b88" providerId="LiveId" clId="{EEF2EC1A-9DAC-40B2-ACE3-541CCA47FB02}" dt="2022-03-10T16:49:29.727" v="5057" actId="1076"/>
          <ac:cxnSpMkLst>
            <pc:docMk/>
            <pc:sldMk cId="3874199746" sldId="287"/>
            <ac:cxnSpMk id="6" creationId="{60254A6E-AD69-417A-BE85-0277E05CF181}"/>
          </ac:cxnSpMkLst>
        </pc:cxnChg>
        <pc:cxnChg chg="add del mod">
          <ac:chgData name="Alessandro Rosa" userId="160ebd4fdc994b88" providerId="LiveId" clId="{EEF2EC1A-9DAC-40B2-ACE3-541CCA47FB02}" dt="2022-03-10T16:42:32.026" v="4834" actId="478"/>
          <ac:cxnSpMkLst>
            <pc:docMk/>
            <pc:sldMk cId="3874199746" sldId="287"/>
            <ac:cxnSpMk id="7" creationId="{E687AF1F-9FA5-4CDA-94D3-500F954A4A2A}"/>
          </ac:cxnSpMkLst>
        </pc:cxnChg>
        <pc:cxnChg chg="add mod">
          <ac:chgData name="Alessandro Rosa" userId="160ebd4fdc994b88" providerId="LiveId" clId="{EEF2EC1A-9DAC-40B2-ACE3-541CCA47FB02}" dt="2022-03-10T16:49:29.727" v="5057" actId="1076"/>
          <ac:cxnSpMkLst>
            <pc:docMk/>
            <pc:sldMk cId="3874199746" sldId="287"/>
            <ac:cxnSpMk id="14" creationId="{490E2257-5A81-4EBF-9169-DB9A60CA3CB9}"/>
          </ac:cxnSpMkLst>
        </pc:cxnChg>
        <pc:cxnChg chg="add mod">
          <ac:chgData name="Alessandro Rosa" userId="160ebd4fdc994b88" providerId="LiveId" clId="{EEF2EC1A-9DAC-40B2-ACE3-541CCA47FB02}" dt="2022-03-10T16:49:29.727" v="5057" actId="1076"/>
          <ac:cxnSpMkLst>
            <pc:docMk/>
            <pc:sldMk cId="3874199746" sldId="287"/>
            <ac:cxnSpMk id="15" creationId="{1C0AFD07-74F2-4BA7-81E9-360CCCDD8074}"/>
          </ac:cxnSpMkLst>
        </pc:cxnChg>
        <pc:cxnChg chg="add mod">
          <ac:chgData name="Alessandro Rosa" userId="160ebd4fdc994b88" providerId="LiveId" clId="{EEF2EC1A-9DAC-40B2-ACE3-541CCA47FB02}" dt="2022-03-10T16:49:29.727" v="5057" actId="1076"/>
          <ac:cxnSpMkLst>
            <pc:docMk/>
            <pc:sldMk cId="3874199746" sldId="287"/>
            <ac:cxnSpMk id="18" creationId="{733545FF-AFE1-41CF-B343-24480A3D301E}"/>
          </ac:cxnSpMkLst>
        </pc:cxnChg>
        <pc:cxnChg chg="add mod">
          <ac:chgData name="Alessandro Rosa" userId="160ebd4fdc994b88" providerId="LiveId" clId="{EEF2EC1A-9DAC-40B2-ACE3-541CCA47FB02}" dt="2022-03-10T16:49:29.727" v="5057" actId="1076"/>
          <ac:cxnSpMkLst>
            <pc:docMk/>
            <pc:sldMk cId="3874199746" sldId="287"/>
            <ac:cxnSpMk id="22" creationId="{1C6C5727-E09D-48CF-AD6F-99646B4DA1B2}"/>
          </ac:cxnSpMkLst>
        </pc:cxnChg>
        <pc:cxnChg chg="add del mod">
          <ac:chgData name="Alessandro Rosa" userId="160ebd4fdc994b88" providerId="LiveId" clId="{EEF2EC1A-9DAC-40B2-ACE3-541CCA47FB02}" dt="2022-03-10T16:42:35.917" v="4838"/>
          <ac:cxnSpMkLst>
            <pc:docMk/>
            <pc:sldMk cId="3874199746" sldId="287"/>
            <ac:cxnSpMk id="33" creationId="{1D847547-2F5C-4B2C-9468-FF36B83FFB86}"/>
          </ac:cxnSpMkLst>
        </pc:cxnChg>
        <pc:cxnChg chg="add del mod">
          <ac:chgData name="Alessandro Rosa" userId="160ebd4fdc994b88" providerId="LiveId" clId="{EEF2EC1A-9DAC-40B2-ACE3-541CCA47FB02}" dt="2022-03-10T16:42:35.917" v="4838"/>
          <ac:cxnSpMkLst>
            <pc:docMk/>
            <pc:sldMk cId="3874199746" sldId="287"/>
            <ac:cxnSpMk id="36" creationId="{0FA8166E-E76C-4152-B20B-02D64E445EC8}"/>
          </ac:cxnSpMkLst>
        </pc:cxnChg>
        <pc:cxnChg chg="add del mod">
          <ac:chgData name="Alessandro Rosa" userId="160ebd4fdc994b88" providerId="LiveId" clId="{EEF2EC1A-9DAC-40B2-ACE3-541CCA47FB02}" dt="2022-03-10T16:42:35.917" v="4838"/>
          <ac:cxnSpMkLst>
            <pc:docMk/>
            <pc:sldMk cId="3874199746" sldId="287"/>
            <ac:cxnSpMk id="37" creationId="{A12365CD-6DFF-420F-85A8-5F9A4EF484CF}"/>
          </ac:cxnSpMkLst>
        </pc:cxnChg>
        <pc:cxnChg chg="add del mod">
          <ac:chgData name="Alessandro Rosa" userId="160ebd4fdc994b88" providerId="LiveId" clId="{EEF2EC1A-9DAC-40B2-ACE3-541CCA47FB02}" dt="2022-03-10T16:42:35.917" v="4838"/>
          <ac:cxnSpMkLst>
            <pc:docMk/>
            <pc:sldMk cId="3874199746" sldId="287"/>
            <ac:cxnSpMk id="39" creationId="{30C3D138-D8DD-4C0C-979A-4A242ADF9C15}"/>
          </ac:cxnSpMkLst>
        </pc:cxnChg>
        <pc:cxnChg chg="add del mod">
          <ac:chgData name="Alessandro Rosa" userId="160ebd4fdc994b88" providerId="LiveId" clId="{EEF2EC1A-9DAC-40B2-ACE3-541CCA47FB02}" dt="2022-03-10T16:42:35.917" v="4838"/>
          <ac:cxnSpMkLst>
            <pc:docMk/>
            <pc:sldMk cId="3874199746" sldId="287"/>
            <ac:cxnSpMk id="42" creationId="{6AD00343-2689-4A1D-B91C-F0A30B0E54A4}"/>
          </ac:cxnSpMkLst>
        </pc:cxnChg>
        <pc:cxnChg chg="add mod">
          <ac:chgData name="Alessandro Rosa" userId="160ebd4fdc994b88" providerId="LiveId" clId="{EEF2EC1A-9DAC-40B2-ACE3-541CCA47FB02}" dt="2022-03-10T16:49:29.727" v="5057" actId="1076"/>
          <ac:cxnSpMkLst>
            <pc:docMk/>
            <pc:sldMk cId="3874199746" sldId="287"/>
            <ac:cxnSpMk id="44" creationId="{AFB5777D-16E2-469E-95D7-10002065F42F}"/>
          </ac:cxnSpMkLst>
        </pc:cxnChg>
        <pc:cxnChg chg="add mod">
          <ac:chgData name="Alessandro Rosa" userId="160ebd4fdc994b88" providerId="LiveId" clId="{EEF2EC1A-9DAC-40B2-ACE3-541CCA47FB02}" dt="2022-03-13T10:56:03.618" v="8963" actId="1036"/>
          <ac:cxnSpMkLst>
            <pc:docMk/>
            <pc:sldMk cId="3874199746" sldId="287"/>
            <ac:cxnSpMk id="47" creationId="{C830BA6D-E256-4077-AE08-FEFB31D1BC06}"/>
          </ac:cxnSpMkLst>
        </pc:cxnChg>
        <pc:cxnChg chg="add del mod">
          <ac:chgData name="Alessandro Rosa" userId="160ebd4fdc994b88" providerId="LiveId" clId="{EEF2EC1A-9DAC-40B2-ACE3-541CCA47FB02}" dt="2022-03-10T16:44:04.115" v="4939" actId="478"/>
          <ac:cxnSpMkLst>
            <pc:docMk/>
            <pc:sldMk cId="3874199746" sldId="287"/>
            <ac:cxnSpMk id="48" creationId="{6BB305AF-A5CD-4020-96A1-18F381D7CC5B}"/>
          </ac:cxnSpMkLst>
        </pc:cxnChg>
        <pc:cxnChg chg="add del mod">
          <ac:chgData name="Alessandro Rosa" userId="160ebd4fdc994b88" providerId="LiveId" clId="{EEF2EC1A-9DAC-40B2-ACE3-541CCA47FB02}" dt="2022-03-10T16:43:38.907" v="4923" actId="478"/>
          <ac:cxnSpMkLst>
            <pc:docMk/>
            <pc:sldMk cId="3874199746" sldId="287"/>
            <ac:cxnSpMk id="50" creationId="{E7695958-8891-4030-9A7A-781330790A02}"/>
          </ac:cxnSpMkLst>
        </pc:cxnChg>
        <pc:cxnChg chg="add del mod">
          <ac:chgData name="Alessandro Rosa" userId="160ebd4fdc994b88" providerId="LiveId" clId="{EEF2EC1A-9DAC-40B2-ACE3-541CCA47FB02}" dt="2022-03-10T16:43:38.907" v="4923" actId="478"/>
          <ac:cxnSpMkLst>
            <pc:docMk/>
            <pc:sldMk cId="3874199746" sldId="287"/>
            <ac:cxnSpMk id="53" creationId="{6A1785CA-7C3D-4922-B3D4-08A7BC9F963F}"/>
          </ac:cxnSpMkLst>
        </pc:cxnChg>
        <pc:cxnChg chg="add mod">
          <ac:chgData name="Alessandro Rosa" userId="160ebd4fdc994b88" providerId="LiveId" clId="{EEF2EC1A-9DAC-40B2-ACE3-541CCA47FB02}" dt="2022-03-10T16:49:29.727" v="5057" actId="1076"/>
          <ac:cxnSpMkLst>
            <pc:docMk/>
            <pc:sldMk cId="3874199746" sldId="287"/>
            <ac:cxnSpMk id="58" creationId="{3FBDFE56-83C8-42E2-80A3-4A52BD9BF8BB}"/>
          </ac:cxnSpMkLst>
        </pc:cxnChg>
        <pc:cxnChg chg="add mod">
          <ac:chgData name="Alessandro Rosa" userId="160ebd4fdc994b88" providerId="LiveId" clId="{EEF2EC1A-9DAC-40B2-ACE3-541CCA47FB02}" dt="2022-03-10T16:49:29.727" v="5057" actId="1076"/>
          <ac:cxnSpMkLst>
            <pc:docMk/>
            <pc:sldMk cId="3874199746" sldId="287"/>
            <ac:cxnSpMk id="59" creationId="{822C4F4B-94A3-4050-9FA0-A6E9C2BFEE7A}"/>
          </ac:cxnSpMkLst>
        </pc:cxnChg>
        <pc:cxnChg chg="add mod">
          <ac:chgData name="Alessandro Rosa" userId="160ebd4fdc994b88" providerId="LiveId" clId="{EEF2EC1A-9DAC-40B2-ACE3-541CCA47FB02}" dt="2022-03-10T16:49:29.727" v="5057" actId="1076"/>
          <ac:cxnSpMkLst>
            <pc:docMk/>
            <pc:sldMk cId="3874199746" sldId="287"/>
            <ac:cxnSpMk id="63" creationId="{795D06A3-4C2E-4687-9662-4A95B942DE6D}"/>
          </ac:cxnSpMkLst>
        </pc:cxnChg>
        <pc:cxnChg chg="add mod">
          <ac:chgData name="Alessandro Rosa" userId="160ebd4fdc994b88" providerId="LiveId" clId="{EEF2EC1A-9DAC-40B2-ACE3-541CCA47FB02}" dt="2022-03-10T16:49:51.618" v="5063" actId="14100"/>
          <ac:cxnSpMkLst>
            <pc:docMk/>
            <pc:sldMk cId="3874199746" sldId="287"/>
            <ac:cxnSpMk id="77" creationId="{9D713B77-7FB2-4BB1-9A7F-944055F73E5D}"/>
          </ac:cxnSpMkLst>
        </pc:cxnChg>
        <pc:cxnChg chg="add mod">
          <ac:chgData name="Alessandro Rosa" userId="160ebd4fdc994b88" providerId="LiveId" clId="{EEF2EC1A-9DAC-40B2-ACE3-541CCA47FB02}" dt="2022-03-10T16:49:54.018" v="5064" actId="14100"/>
          <ac:cxnSpMkLst>
            <pc:docMk/>
            <pc:sldMk cId="3874199746" sldId="287"/>
            <ac:cxnSpMk id="79" creationId="{48C15C9D-7F48-4AE3-A2FE-67A375E0BC9E}"/>
          </ac:cxnSpMkLst>
        </pc:cxnChg>
        <pc:cxnChg chg="add mod">
          <ac:chgData name="Alessandro Rosa" userId="160ebd4fdc994b88" providerId="LiveId" clId="{EEF2EC1A-9DAC-40B2-ACE3-541CCA47FB02}" dt="2022-03-10T16:49:49.840" v="5062" actId="1076"/>
          <ac:cxnSpMkLst>
            <pc:docMk/>
            <pc:sldMk cId="3874199746" sldId="287"/>
            <ac:cxnSpMk id="85" creationId="{4735AA3A-6571-4E34-B1C2-CC6974F22FC5}"/>
          </ac:cxnSpMkLst>
        </pc:cxnChg>
        <pc:cxnChg chg="add mod">
          <ac:chgData name="Alessandro Rosa" userId="160ebd4fdc994b88" providerId="LiveId" clId="{EEF2EC1A-9DAC-40B2-ACE3-541CCA47FB02}" dt="2022-03-10T16:49:49.840" v="5062" actId="1076"/>
          <ac:cxnSpMkLst>
            <pc:docMk/>
            <pc:sldMk cId="3874199746" sldId="287"/>
            <ac:cxnSpMk id="86" creationId="{C1655D74-2BBC-460D-8855-A365E449EF6B}"/>
          </ac:cxnSpMkLst>
        </pc:cxnChg>
      </pc:sldChg>
      <pc:sldChg chg="modSp mod">
        <pc:chgData name="Alessandro Rosa" userId="160ebd4fdc994b88" providerId="LiveId" clId="{EEF2EC1A-9DAC-40B2-ACE3-541CCA47FB02}" dt="2022-03-11T14:37:19.791" v="6071" actId="20577"/>
        <pc:sldMkLst>
          <pc:docMk/>
          <pc:sldMk cId="1795813487" sldId="289"/>
        </pc:sldMkLst>
        <pc:spChg chg="mod">
          <ac:chgData name="Alessandro Rosa" userId="160ebd4fdc994b88" providerId="LiveId" clId="{EEF2EC1A-9DAC-40B2-ACE3-541CCA47FB02}" dt="2022-03-11T14:37:19.791" v="6071" actId="20577"/>
          <ac:spMkLst>
            <pc:docMk/>
            <pc:sldMk cId="1795813487" sldId="289"/>
            <ac:spMk id="3" creationId="{CAEC8EAE-6902-4FF5-8F0D-6AFFAF73AAB1}"/>
          </ac:spMkLst>
        </pc:spChg>
      </pc:sldChg>
      <pc:sldChg chg="modSp mod">
        <pc:chgData name="Alessandro Rosa" userId="160ebd4fdc994b88" providerId="LiveId" clId="{EEF2EC1A-9DAC-40B2-ACE3-541CCA47FB02}" dt="2022-03-11T14:37:38.656" v="6083" actId="20577"/>
        <pc:sldMkLst>
          <pc:docMk/>
          <pc:sldMk cId="4152564298" sldId="290"/>
        </pc:sldMkLst>
        <pc:spChg chg="mod">
          <ac:chgData name="Alessandro Rosa" userId="160ebd4fdc994b88" providerId="LiveId" clId="{EEF2EC1A-9DAC-40B2-ACE3-541CCA47FB02}" dt="2022-03-11T14:37:38.656" v="6083" actId="20577"/>
          <ac:spMkLst>
            <pc:docMk/>
            <pc:sldMk cId="4152564298" sldId="290"/>
            <ac:spMk id="3" creationId="{CAEC8EAE-6902-4FF5-8F0D-6AFFAF73AAB1}"/>
          </ac:spMkLst>
        </pc:spChg>
      </pc:sldChg>
      <pc:sldChg chg="addSp delSp modSp add mod ord">
        <pc:chgData name="Alessandro Rosa" userId="160ebd4fdc994b88" providerId="LiveId" clId="{EEF2EC1A-9DAC-40B2-ACE3-541CCA47FB02}" dt="2022-03-13T11:26:04.480" v="9709" actId="313"/>
        <pc:sldMkLst>
          <pc:docMk/>
          <pc:sldMk cId="2420262350" sldId="291"/>
        </pc:sldMkLst>
        <pc:spChg chg="mod">
          <ac:chgData name="Alessandro Rosa" userId="160ebd4fdc994b88" providerId="LiveId" clId="{EEF2EC1A-9DAC-40B2-ACE3-541CCA47FB02}" dt="2022-03-12T15:46:00.748" v="7925" actId="20577"/>
          <ac:spMkLst>
            <pc:docMk/>
            <pc:sldMk cId="2420262350" sldId="291"/>
            <ac:spMk id="2" creationId="{8BAF928B-4F53-4DC5-8292-F763FED024DB}"/>
          </ac:spMkLst>
        </pc:spChg>
        <pc:spChg chg="add del">
          <ac:chgData name="Alessandro Rosa" userId="160ebd4fdc994b88" providerId="LiveId" clId="{EEF2EC1A-9DAC-40B2-ACE3-541CCA47FB02}" dt="2022-03-10T16:31:24.008" v="4154" actId="26606"/>
          <ac:spMkLst>
            <pc:docMk/>
            <pc:sldMk cId="2420262350" sldId="291"/>
            <ac:spMk id="83" creationId="{49BB7E9A-6937-4BF0-9F51-A20F197B550F}"/>
          </ac:spMkLst>
        </pc:spChg>
        <pc:spChg chg="add del">
          <ac:chgData name="Alessandro Rosa" userId="160ebd4fdc994b88" providerId="LiveId" clId="{EEF2EC1A-9DAC-40B2-ACE3-541CCA47FB02}" dt="2022-03-10T16:31:24.008" v="4154" actId="26606"/>
          <ac:spMkLst>
            <pc:docMk/>
            <pc:sldMk cId="2420262350" sldId="291"/>
            <ac:spMk id="85" creationId="{E0939753-89D7-48A8-8441-B9FF25CE8A7E}"/>
          </ac:spMkLst>
        </pc:spChg>
        <pc:spChg chg="add del">
          <ac:chgData name="Alessandro Rosa" userId="160ebd4fdc994b88" providerId="LiveId" clId="{EEF2EC1A-9DAC-40B2-ACE3-541CCA47FB02}" dt="2022-03-10T16:31:24.008" v="4154" actId="26606"/>
          <ac:spMkLst>
            <pc:docMk/>
            <pc:sldMk cId="2420262350" sldId="291"/>
            <ac:spMk id="87" creationId="{9F5CCFC5-858F-4B45-9B10-D49DD0280D20}"/>
          </ac:spMkLst>
        </pc:spChg>
        <pc:spChg chg="add del">
          <ac:chgData name="Alessandro Rosa" userId="160ebd4fdc994b88" providerId="LiveId" clId="{EEF2EC1A-9DAC-40B2-ACE3-541CCA47FB02}" dt="2022-03-10T16:31:24.008" v="4154" actId="26606"/>
          <ac:spMkLst>
            <pc:docMk/>
            <pc:sldMk cId="2420262350" sldId="291"/>
            <ac:spMk id="89" creationId="{2348ECDC-D455-4B71-90F6-2ECC12B7983B}"/>
          </ac:spMkLst>
        </pc:spChg>
        <pc:spChg chg="add del">
          <ac:chgData name="Alessandro Rosa" userId="160ebd4fdc994b88" providerId="LiveId" clId="{EEF2EC1A-9DAC-40B2-ACE3-541CCA47FB02}" dt="2022-03-10T16:31:21.125" v="4145" actId="26606"/>
          <ac:spMkLst>
            <pc:docMk/>
            <pc:sldMk cId="2420262350" sldId="291"/>
            <ac:spMk id="94" creationId="{8950AD4C-6AF3-49F8-94E1-DBCAFB39478B}"/>
          </ac:spMkLst>
        </pc:spChg>
        <pc:spChg chg="add del">
          <ac:chgData name="Alessandro Rosa" userId="160ebd4fdc994b88" providerId="LiveId" clId="{EEF2EC1A-9DAC-40B2-ACE3-541CCA47FB02}" dt="2022-03-10T16:31:22.302" v="4147" actId="26606"/>
          <ac:spMkLst>
            <pc:docMk/>
            <pc:sldMk cId="2420262350" sldId="291"/>
            <ac:spMk id="96" creationId="{10CE40DC-5723-449B-A365-A61D8C262E93}"/>
          </ac:spMkLst>
        </pc:spChg>
        <pc:spChg chg="add del">
          <ac:chgData name="Alessandro Rosa" userId="160ebd4fdc994b88" providerId="LiveId" clId="{EEF2EC1A-9DAC-40B2-ACE3-541CCA47FB02}" dt="2022-03-10T16:31:22.302" v="4147" actId="26606"/>
          <ac:spMkLst>
            <pc:docMk/>
            <pc:sldMk cId="2420262350" sldId="291"/>
            <ac:spMk id="98" creationId="{28207E96-6DFF-4119-B2EA-3299067D2F45}"/>
          </ac:spMkLst>
        </pc:spChg>
        <pc:spChg chg="add del">
          <ac:chgData name="Alessandro Rosa" userId="160ebd4fdc994b88" providerId="LiveId" clId="{EEF2EC1A-9DAC-40B2-ACE3-541CCA47FB02}" dt="2022-03-10T16:31:22.302" v="4147" actId="26606"/>
          <ac:spMkLst>
            <pc:docMk/>
            <pc:sldMk cId="2420262350" sldId="291"/>
            <ac:spMk id="100" creationId="{9E223C86-12C5-4A60-A21A-D7FC75EFC658}"/>
          </ac:spMkLst>
        </pc:spChg>
        <pc:spChg chg="add del">
          <ac:chgData name="Alessandro Rosa" userId="160ebd4fdc994b88" providerId="LiveId" clId="{EEF2EC1A-9DAC-40B2-ACE3-541CCA47FB02}" dt="2022-03-10T16:31:22.302" v="4147" actId="26606"/>
          <ac:spMkLst>
            <pc:docMk/>
            <pc:sldMk cId="2420262350" sldId="291"/>
            <ac:spMk id="102" creationId="{FA573AF0-3C0B-4895-A7A6-F41B03211538}"/>
          </ac:spMkLst>
        </pc:spChg>
        <pc:spChg chg="add del">
          <ac:chgData name="Alessandro Rosa" userId="160ebd4fdc994b88" providerId="LiveId" clId="{EEF2EC1A-9DAC-40B2-ACE3-541CCA47FB02}" dt="2022-03-10T16:31:22.302" v="4147" actId="26606"/>
          <ac:spMkLst>
            <pc:docMk/>
            <pc:sldMk cId="2420262350" sldId="291"/>
            <ac:spMk id="104" creationId="{62442AC3-A9B0-4865-8A8A-1504FFC6E4D0}"/>
          </ac:spMkLst>
        </pc:spChg>
        <pc:spChg chg="add del">
          <ac:chgData name="Alessandro Rosa" userId="160ebd4fdc994b88" providerId="LiveId" clId="{EEF2EC1A-9DAC-40B2-ACE3-541CCA47FB02}" dt="2022-03-10T16:31:22.302" v="4147" actId="26606"/>
          <ac:spMkLst>
            <pc:docMk/>
            <pc:sldMk cId="2420262350" sldId="291"/>
            <ac:spMk id="106" creationId="{68451DCE-129E-43B6-BA50-3C8339E4618E}"/>
          </ac:spMkLst>
        </pc:spChg>
        <pc:spChg chg="add del">
          <ac:chgData name="Alessandro Rosa" userId="160ebd4fdc994b88" providerId="LiveId" clId="{EEF2EC1A-9DAC-40B2-ACE3-541CCA47FB02}" dt="2022-03-10T16:31:22.924" v="4149" actId="26606"/>
          <ac:spMkLst>
            <pc:docMk/>
            <pc:sldMk cId="2420262350" sldId="291"/>
            <ac:spMk id="109" creationId="{593B4D24-F4A8-4141-A20A-E0575D199633}"/>
          </ac:spMkLst>
        </pc:spChg>
        <pc:spChg chg="add del">
          <ac:chgData name="Alessandro Rosa" userId="160ebd4fdc994b88" providerId="LiveId" clId="{EEF2EC1A-9DAC-40B2-ACE3-541CCA47FB02}" dt="2022-03-10T16:31:22.924" v="4149" actId="26606"/>
          <ac:spMkLst>
            <pc:docMk/>
            <pc:sldMk cId="2420262350" sldId="291"/>
            <ac:spMk id="110" creationId="{55A741C2-AB82-4BF5-9324-5D0B56A3D0F7}"/>
          </ac:spMkLst>
        </pc:spChg>
        <pc:spChg chg="add del">
          <ac:chgData name="Alessandro Rosa" userId="160ebd4fdc994b88" providerId="LiveId" clId="{EEF2EC1A-9DAC-40B2-ACE3-541CCA47FB02}" dt="2022-03-10T16:31:22.924" v="4149" actId="26606"/>
          <ac:spMkLst>
            <pc:docMk/>
            <pc:sldMk cId="2420262350" sldId="291"/>
            <ac:spMk id="111" creationId="{DCD46807-BF17-4E5D-90A8-A062604C00C6}"/>
          </ac:spMkLst>
        </pc:spChg>
        <pc:spChg chg="add del">
          <ac:chgData name="Alessandro Rosa" userId="160ebd4fdc994b88" providerId="LiveId" clId="{EEF2EC1A-9DAC-40B2-ACE3-541CCA47FB02}" dt="2022-03-10T16:31:22.924" v="4149" actId="26606"/>
          <ac:spMkLst>
            <pc:docMk/>
            <pc:sldMk cId="2420262350" sldId="291"/>
            <ac:spMk id="112" creationId="{823926DB-76C8-474A-B5FB-F43C59E33FC5}"/>
          </ac:spMkLst>
        </pc:spChg>
        <pc:spChg chg="add del">
          <ac:chgData name="Alessandro Rosa" userId="160ebd4fdc994b88" providerId="LiveId" clId="{EEF2EC1A-9DAC-40B2-ACE3-541CCA47FB02}" dt="2022-03-10T16:31:23.528" v="4151" actId="26606"/>
          <ac:spMkLst>
            <pc:docMk/>
            <pc:sldMk cId="2420262350" sldId="291"/>
            <ac:spMk id="115" creationId="{10CE40DC-5723-449B-A365-A61D8C262E93}"/>
          </ac:spMkLst>
        </pc:spChg>
        <pc:spChg chg="add del">
          <ac:chgData name="Alessandro Rosa" userId="160ebd4fdc994b88" providerId="LiveId" clId="{EEF2EC1A-9DAC-40B2-ACE3-541CCA47FB02}" dt="2022-03-10T16:31:23.528" v="4151" actId="26606"/>
          <ac:spMkLst>
            <pc:docMk/>
            <pc:sldMk cId="2420262350" sldId="291"/>
            <ac:spMk id="116" creationId="{28207E96-6DFF-4119-B2EA-3299067D2F45}"/>
          </ac:spMkLst>
        </pc:spChg>
        <pc:spChg chg="add del">
          <ac:chgData name="Alessandro Rosa" userId="160ebd4fdc994b88" providerId="LiveId" clId="{EEF2EC1A-9DAC-40B2-ACE3-541CCA47FB02}" dt="2022-03-10T16:31:23.528" v="4151" actId="26606"/>
          <ac:spMkLst>
            <pc:docMk/>
            <pc:sldMk cId="2420262350" sldId="291"/>
            <ac:spMk id="117" creationId="{9E223C86-12C5-4A60-A21A-D7FC75EFC658}"/>
          </ac:spMkLst>
        </pc:spChg>
        <pc:spChg chg="add del">
          <ac:chgData name="Alessandro Rosa" userId="160ebd4fdc994b88" providerId="LiveId" clId="{EEF2EC1A-9DAC-40B2-ACE3-541CCA47FB02}" dt="2022-03-10T16:31:23.528" v="4151" actId="26606"/>
          <ac:spMkLst>
            <pc:docMk/>
            <pc:sldMk cId="2420262350" sldId="291"/>
            <ac:spMk id="118" creationId="{FA573AF0-3C0B-4895-A7A6-F41B03211538}"/>
          </ac:spMkLst>
        </pc:spChg>
        <pc:spChg chg="add del">
          <ac:chgData name="Alessandro Rosa" userId="160ebd4fdc994b88" providerId="LiveId" clId="{EEF2EC1A-9DAC-40B2-ACE3-541CCA47FB02}" dt="2022-03-10T16:31:23.528" v="4151" actId="26606"/>
          <ac:spMkLst>
            <pc:docMk/>
            <pc:sldMk cId="2420262350" sldId="291"/>
            <ac:spMk id="119" creationId="{62442AC3-A9B0-4865-8A8A-1504FFC6E4D0}"/>
          </ac:spMkLst>
        </pc:spChg>
        <pc:spChg chg="add del">
          <ac:chgData name="Alessandro Rosa" userId="160ebd4fdc994b88" providerId="LiveId" clId="{EEF2EC1A-9DAC-40B2-ACE3-541CCA47FB02}" dt="2022-03-10T16:31:23.528" v="4151" actId="26606"/>
          <ac:spMkLst>
            <pc:docMk/>
            <pc:sldMk cId="2420262350" sldId="291"/>
            <ac:spMk id="120" creationId="{68451DCE-129E-43B6-BA50-3C8339E4618E}"/>
          </ac:spMkLst>
        </pc:spChg>
        <pc:spChg chg="add del">
          <ac:chgData name="Alessandro Rosa" userId="160ebd4fdc994b88" providerId="LiveId" clId="{EEF2EC1A-9DAC-40B2-ACE3-541CCA47FB02}" dt="2022-03-10T16:31:23.979" v="4153" actId="26606"/>
          <ac:spMkLst>
            <pc:docMk/>
            <pc:sldMk cId="2420262350" sldId="291"/>
            <ac:spMk id="123" creationId="{3D5FBB81-B61B-416A-8F5D-A8DDF62530F1}"/>
          </ac:spMkLst>
        </pc:spChg>
        <pc:spChg chg="add del">
          <ac:chgData name="Alessandro Rosa" userId="160ebd4fdc994b88" providerId="LiveId" clId="{EEF2EC1A-9DAC-40B2-ACE3-541CCA47FB02}" dt="2022-03-10T16:31:23.979" v="4153" actId="26606"/>
          <ac:spMkLst>
            <pc:docMk/>
            <pc:sldMk cId="2420262350" sldId="291"/>
            <ac:spMk id="124" creationId="{40C0D7D4-D83D-4C58-87D1-955F0A9173D7}"/>
          </ac:spMkLst>
        </pc:spChg>
        <pc:spChg chg="add del">
          <ac:chgData name="Alessandro Rosa" userId="160ebd4fdc994b88" providerId="LiveId" clId="{EEF2EC1A-9DAC-40B2-ACE3-541CCA47FB02}" dt="2022-03-10T16:31:23.979" v="4153" actId="26606"/>
          <ac:spMkLst>
            <pc:docMk/>
            <pc:sldMk cId="2420262350" sldId="291"/>
            <ac:spMk id="125" creationId="{15F9A324-404E-4C5D-AFF0-C5D0D84182B0}"/>
          </ac:spMkLst>
        </pc:spChg>
        <pc:spChg chg="add del">
          <ac:chgData name="Alessandro Rosa" userId="160ebd4fdc994b88" providerId="LiveId" clId="{EEF2EC1A-9DAC-40B2-ACE3-541CCA47FB02}" dt="2022-03-10T16:31:23.979" v="4153" actId="26606"/>
          <ac:spMkLst>
            <pc:docMk/>
            <pc:sldMk cId="2420262350" sldId="291"/>
            <ac:spMk id="126" creationId="{AC4CE3C4-3600-4353-9FE1-B32D06BEF02B}"/>
          </ac:spMkLst>
        </pc:spChg>
        <pc:spChg chg="add">
          <ac:chgData name="Alessandro Rosa" userId="160ebd4fdc994b88" providerId="LiveId" clId="{EEF2EC1A-9DAC-40B2-ACE3-541CCA47FB02}" dt="2022-03-10T16:31:24.008" v="4154" actId="26606"/>
          <ac:spMkLst>
            <pc:docMk/>
            <pc:sldMk cId="2420262350" sldId="291"/>
            <ac:spMk id="129" creationId="{593B4D24-F4A8-4141-A20A-E0575D199633}"/>
          </ac:spMkLst>
        </pc:spChg>
        <pc:spChg chg="add">
          <ac:chgData name="Alessandro Rosa" userId="160ebd4fdc994b88" providerId="LiveId" clId="{EEF2EC1A-9DAC-40B2-ACE3-541CCA47FB02}" dt="2022-03-10T16:31:24.008" v="4154" actId="26606"/>
          <ac:spMkLst>
            <pc:docMk/>
            <pc:sldMk cId="2420262350" sldId="291"/>
            <ac:spMk id="130" creationId="{55A741C2-AB82-4BF5-9324-5D0B56A3D0F7}"/>
          </ac:spMkLst>
        </pc:spChg>
        <pc:spChg chg="add">
          <ac:chgData name="Alessandro Rosa" userId="160ebd4fdc994b88" providerId="LiveId" clId="{EEF2EC1A-9DAC-40B2-ACE3-541CCA47FB02}" dt="2022-03-10T16:31:24.008" v="4154" actId="26606"/>
          <ac:spMkLst>
            <pc:docMk/>
            <pc:sldMk cId="2420262350" sldId="291"/>
            <ac:spMk id="131" creationId="{DCD46807-BF17-4E5D-90A8-A062604C00C6}"/>
          </ac:spMkLst>
        </pc:spChg>
        <pc:spChg chg="add">
          <ac:chgData name="Alessandro Rosa" userId="160ebd4fdc994b88" providerId="LiveId" clId="{EEF2EC1A-9DAC-40B2-ACE3-541CCA47FB02}" dt="2022-03-10T16:31:24.008" v="4154" actId="26606"/>
          <ac:spMkLst>
            <pc:docMk/>
            <pc:sldMk cId="2420262350" sldId="291"/>
            <ac:spMk id="132" creationId="{823926DB-76C8-474A-B5FB-F43C59E33FC5}"/>
          </ac:spMkLst>
        </pc:spChg>
        <pc:graphicFrameChg chg="mod modGraphic">
          <ac:chgData name="Alessandro Rosa" userId="160ebd4fdc994b88" providerId="LiveId" clId="{EEF2EC1A-9DAC-40B2-ACE3-541CCA47FB02}" dt="2022-03-13T11:26:04.480" v="9709" actId="313"/>
          <ac:graphicFrameMkLst>
            <pc:docMk/>
            <pc:sldMk cId="2420262350" sldId="291"/>
            <ac:graphicFrameMk id="5" creationId="{E2182962-2E3A-4374-BAD0-801AF0F6BF84}"/>
          </ac:graphicFrameMkLst>
        </pc:graphicFrameChg>
        <pc:picChg chg="del">
          <ac:chgData name="Alessandro Rosa" userId="160ebd4fdc994b88" providerId="LiveId" clId="{EEF2EC1A-9DAC-40B2-ACE3-541CCA47FB02}" dt="2022-03-10T16:31:18.496" v="4143" actId="478"/>
          <ac:picMkLst>
            <pc:docMk/>
            <pc:sldMk cId="2420262350" sldId="291"/>
            <ac:picMk id="44" creationId="{02623218-C2D7-4A3C-82F1-E31B5014198E}"/>
          </ac:picMkLst>
        </pc:picChg>
        <pc:cxnChg chg="add del">
          <ac:chgData name="Alessandro Rosa" userId="160ebd4fdc994b88" providerId="LiveId" clId="{EEF2EC1A-9DAC-40B2-ACE3-541CCA47FB02}" dt="2022-03-10T16:31:24.008" v="4154" actId="26606"/>
          <ac:cxnSpMkLst>
            <pc:docMk/>
            <pc:sldMk cId="2420262350" sldId="291"/>
            <ac:cxnSpMk id="81" creationId="{430127AE-B29E-4FDF-99D2-A2F1E7003F74}"/>
          </ac:cxnSpMkLst>
        </pc:cxnChg>
        <pc:cxnChg chg="add del">
          <ac:chgData name="Alessandro Rosa" userId="160ebd4fdc994b88" providerId="LiveId" clId="{EEF2EC1A-9DAC-40B2-ACE3-541CCA47FB02}" dt="2022-03-10T16:31:22.302" v="4147" actId="26606"/>
          <ac:cxnSpMkLst>
            <pc:docMk/>
            <pc:sldMk cId="2420262350" sldId="291"/>
            <ac:cxnSpMk id="97" creationId="{430127AE-B29E-4FDF-99D2-A2F1E7003F74}"/>
          </ac:cxnSpMkLst>
        </pc:cxnChg>
        <pc:cxnChg chg="add del">
          <ac:chgData name="Alessandro Rosa" userId="160ebd4fdc994b88" providerId="LiveId" clId="{EEF2EC1A-9DAC-40B2-ACE3-541CCA47FB02}" dt="2022-03-10T16:31:22.924" v="4149" actId="26606"/>
          <ac:cxnSpMkLst>
            <pc:docMk/>
            <pc:sldMk cId="2420262350" sldId="291"/>
            <ac:cxnSpMk id="108" creationId="{430127AE-B29E-4FDF-99D2-A2F1E7003F74}"/>
          </ac:cxnSpMkLst>
        </pc:cxnChg>
        <pc:cxnChg chg="add del">
          <ac:chgData name="Alessandro Rosa" userId="160ebd4fdc994b88" providerId="LiveId" clId="{EEF2EC1A-9DAC-40B2-ACE3-541CCA47FB02}" dt="2022-03-10T16:31:23.528" v="4151" actId="26606"/>
          <ac:cxnSpMkLst>
            <pc:docMk/>
            <pc:sldMk cId="2420262350" sldId="291"/>
            <ac:cxnSpMk id="114" creationId="{430127AE-B29E-4FDF-99D2-A2F1E7003F74}"/>
          </ac:cxnSpMkLst>
        </pc:cxnChg>
        <pc:cxnChg chg="add del">
          <ac:chgData name="Alessandro Rosa" userId="160ebd4fdc994b88" providerId="LiveId" clId="{EEF2EC1A-9DAC-40B2-ACE3-541CCA47FB02}" dt="2022-03-10T16:31:23.979" v="4153" actId="26606"/>
          <ac:cxnSpMkLst>
            <pc:docMk/>
            <pc:sldMk cId="2420262350" sldId="291"/>
            <ac:cxnSpMk id="122" creationId="{430127AE-B29E-4FDF-99D2-A2F1E7003F74}"/>
          </ac:cxnSpMkLst>
        </pc:cxnChg>
        <pc:cxnChg chg="add">
          <ac:chgData name="Alessandro Rosa" userId="160ebd4fdc994b88" providerId="LiveId" clId="{EEF2EC1A-9DAC-40B2-ACE3-541CCA47FB02}" dt="2022-03-10T16:31:24.008" v="4154" actId="26606"/>
          <ac:cxnSpMkLst>
            <pc:docMk/>
            <pc:sldMk cId="2420262350" sldId="291"/>
            <ac:cxnSpMk id="128" creationId="{430127AE-B29E-4FDF-99D2-A2F1E7003F74}"/>
          </ac:cxnSpMkLst>
        </pc:cxnChg>
      </pc:sldChg>
      <pc:sldChg chg="addSp delSp modSp add del mod ord">
        <pc:chgData name="Alessandro Rosa" userId="160ebd4fdc994b88" providerId="LiveId" clId="{EEF2EC1A-9DAC-40B2-ACE3-541CCA47FB02}" dt="2022-03-13T10:54:17.939" v="8942" actId="2696"/>
        <pc:sldMkLst>
          <pc:docMk/>
          <pc:sldMk cId="3245911462" sldId="292"/>
        </pc:sldMkLst>
        <pc:spChg chg="mod">
          <ac:chgData name="Alessandro Rosa" userId="160ebd4fdc994b88" providerId="LiveId" clId="{EEF2EC1A-9DAC-40B2-ACE3-541CCA47FB02}" dt="2022-03-11T14:30:04.913" v="5899" actId="14100"/>
          <ac:spMkLst>
            <pc:docMk/>
            <pc:sldMk cId="3245911462" sldId="292"/>
            <ac:spMk id="2" creationId="{8BAF928B-4F53-4DC5-8292-F763FED024DB}"/>
          </ac:spMkLst>
        </pc:spChg>
        <pc:spChg chg="add del">
          <ac:chgData name="Alessandro Rosa" userId="160ebd4fdc994b88" providerId="LiveId" clId="{EEF2EC1A-9DAC-40B2-ACE3-541CCA47FB02}" dt="2022-03-11T10:42:12.485" v="5252" actId="11529"/>
          <ac:spMkLst>
            <pc:docMk/>
            <pc:sldMk cId="3245911462" sldId="292"/>
            <ac:spMk id="3" creationId="{3C4B9EF7-E32B-4AE3-B36C-C042CD5D589B}"/>
          </ac:spMkLst>
        </pc:spChg>
        <pc:spChg chg="add mod">
          <ac:chgData name="Alessandro Rosa" userId="160ebd4fdc994b88" providerId="LiveId" clId="{EEF2EC1A-9DAC-40B2-ACE3-541CCA47FB02}" dt="2022-03-11T14:29:46.183" v="5894" actId="1076"/>
          <ac:spMkLst>
            <pc:docMk/>
            <pc:sldMk cId="3245911462" sldId="292"/>
            <ac:spMk id="4" creationId="{1047C452-79B9-42EE-A51B-D11C23092CEA}"/>
          </ac:spMkLst>
        </pc:spChg>
        <pc:spChg chg="del">
          <ac:chgData name="Alessandro Rosa" userId="160ebd4fdc994b88" providerId="LiveId" clId="{EEF2EC1A-9DAC-40B2-ACE3-541CCA47FB02}" dt="2022-03-11T10:36:17.621" v="5097" actId="26606"/>
          <ac:spMkLst>
            <pc:docMk/>
            <pc:sldMk cId="3245911462" sldId="292"/>
            <ac:spMk id="110" creationId="{47FC6A8B-34F9-40FB-AA2D-E34168F52850}"/>
          </ac:spMkLst>
        </pc:spChg>
        <pc:spChg chg="add">
          <ac:chgData name="Alessandro Rosa" userId="160ebd4fdc994b88" providerId="LiveId" clId="{EEF2EC1A-9DAC-40B2-ACE3-541CCA47FB02}" dt="2022-03-11T10:36:17.621" v="5097" actId="26606"/>
          <ac:spMkLst>
            <pc:docMk/>
            <pc:sldMk cId="3245911462" sldId="292"/>
            <ac:spMk id="118" creationId="{47FC6A8B-34F9-40FB-AA2D-E34168F52850}"/>
          </ac:spMkLst>
        </pc:spChg>
        <pc:spChg chg="add">
          <ac:chgData name="Alessandro Rosa" userId="160ebd4fdc994b88" providerId="LiveId" clId="{EEF2EC1A-9DAC-40B2-ACE3-541CCA47FB02}" dt="2022-03-11T10:36:17.621" v="5097" actId="26606"/>
          <ac:spMkLst>
            <pc:docMk/>
            <pc:sldMk cId="3245911462" sldId="292"/>
            <ac:spMk id="120" creationId="{1EC86DB4-572A-4F71-AF8A-2395B4CA779F}"/>
          </ac:spMkLst>
        </pc:spChg>
        <pc:spChg chg="add">
          <ac:chgData name="Alessandro Rosa" userId="160ebd4fdc994b88" providerId="LiveId" clId="{EEF2EC1A-9DAC-40B2-ACE3-541CCA47FB02}" dt="2022-03-11T10:36:17.621" v="5097" actId="26606"/>
          <ac:spMkLst>
            <pc:docMk/>
            <pc:sldMk cId="3245911462" sldId="292"/>
            <ac:spMk id="122" creationId="{71BA53A4-C4B7-4189-9FC1-6350B1AB5DFE}"/>
          </ac:spMkLst>
        </pc:spChg>
        <pc:spChg chg="add">
          <ac:chgData name="Alessandro Rosa" userId="160ebd4fdc994b88" providerId="LiveId" clId="{EEF2EC1A-9DAC-40B2-ACE3-541CCA47FB02}" dt="2022-03-11T10:36:17.621" v="5097" actId="26606"/>
          <ac:spMkLst>
            <pc:docMk/>
            <pc:sldMk cId="3245911462" sldId="292"/>
            <ac:spMk id="124" creationId="{5558AD6E-B070-4640-AA07-87E208983ED8}"/>
          </ac:spMkLst>
        </pc:spChg>
        <pc:spChg chg="add">
          <ac:chgData name="Alessandro Rosa" userId="160ebd4fdc994b88" providerId="LiveId" clId="{EEF2EC1A-9DAC-40B2-ACE3-541CCA47FB02}" dt="2022-03-11T10:36:17.621" v="5097" actId="26606"/>
          <ac:spMkLst>
            <pc:docMk/>
            <pc:sldMk cId="3245911462" sldId="292"/>
            <ac:spMk id="126" creationId="{36ACFB69-D148-449E-AC5A-C55AA20A7F7F}"/>
          </ac:spMkLst>
        </pc:spChg>
        <pc:grpChg chg="del">
          <ac:chgData name="Alessandro Rosa" userId="160ebd4fdc994b88" providerId="LiveId" clId="{EEF2EC1A-9DAC-40B2-ACE3-541CCA47FB02}" dt="2022-03-11T10:36:17.621" v="5097" actId="26606"/>
          <ac:grpSpMkLst>
            <pc:docMk/>
            <pc:sldMk cId="3245911462" sldId="292"/>
            <ac:grpSpMk id="111" creationId="{D4D684F8-91BF-481C-A965-722756A383D0}"/>
          </ac:grpSpMkLst>
        </pc:grpChg>
        <pc:graphicFrameChg chg="mod modGraphic">
          <ac:chgData name="Alessandro Rosa" userId="160ebd4fdc994b88" providerId="LiveId" clId="{EEF2EC1A-9DAC-40B2-ACE3-541CCA47FB02}" dt="2022-03-11T14:29:46.183" v="5894" actId="1076"/>
          <ac:graphicFrameMkLst>
            <pc:docMk/>
            <pc:sldMk cId="3245911462" sldId="292"/>
            <ac:graphicFrameMk id="5" creationId="{E2182962-2E3A-4374-BAD0-801AF0F6BF84}"/>
          </ac:graphicFrameMkLst>
        </pc:graphicFrameChg>
        <pc:graphicFrameChg chg="add mod">
          <ac:chgData name="Alessandro Rosa" userId="160ebd4fdc994b88" providerId="LiveId" clId="{EEF2EC1A-9DAC-40B2-ACE3-541CCA47FB02}" dt="2022-03-11T14:29:46.183" v="5894" actId="1076"/>
          <ac:graphicFrameMkLst>
            <pc:docMk/>
            <pc:sldMk cId="3245911462" sldId="292"/>
            <ac:graphicFrameMk id="18" creationId="{ABAEBB55-32A1-480A-BDD4-C9B7D65EC970}"/>
          </ac:graphicFrameMkLst>
        </pc:graphicFrameChg>
        <pc:cxnChg chg="del">
          <ac:chgData name="Alessandro Rosa" userId="160ebd4fdc994b88" providerId="LiveId" clId="{EEF2EC1A-9DAC-40B2-ACE3-541CCA47FB02}" dt="2022-03-11T10:36:17.621" v="5097" actId="26606"/>
          <ac:cxnSpMkLst>
            <pc:docMk/>
            <pc:sldMk cId="3245911462" sldId="292"/>
            <ac:cxnSpMk id="109" creationId="{430127AE-B29E-4FDF-99D2-A2F1E7003F74}"/>
          </ac:cxnSpMkLst>
        </pc:cxnChg>
        <pc:cxnChg chg="add">
          <ac:chgData name="Alessandro Rosa" userId="160ebd4fdc994b88" providerId="LiveId" clId="{EEF2EC1A-9DAC-40B2-ACE3-541CCA47FB02}" dt="2022-03-11T10:36:17.621" v="5097" actId="26606"/>
          <ac:cxnSpMkLst>
            <pc:docMk/>
            <pc:sldMk cId="3245911462" sldId="292"/>
            <ac:cxnSpMk id="116" creationId="{430127AE-B29E-4FDF-99D2-A2F1E7003F74}"/>
          </ac:cxnSpMkLst>
        </pc:cxnChg>
      </pc:sldChg>
      <pc:sldChg chg="modSp add del mod">
        <pc:chgData name="Alessandro Rosa" userId="160ebd4fdc994b88" providerId="LiveId" clId="{EEF2EC1A-9DAC-40B2-ACE3-541CCA47FB02}" dt="2022-03-12T14:44:37.181" v="6718" actId="2696"/>
        <pc:sldMkLst>
          <pc:docMk/>
          <pc:sldMk cId="1204620373" sldId="293"/>
        </pc:sldMkLst>
        <pc:spChg chg="mod">
          <ac:chgData name="Alessandro Rosa" userId="160ebd4fdc994b88" providerId="LiveId" clId="{EEF2EC1A-9DAC-40B2-ACE3-541CCA47FB02}" dt="2022-03-11T14:05:27.624" v="5391" actId="20577"/>
          <ac:spMkLst>
            <pc:docMk/>
            <pc:sldMk cId="1204620373" sldId="293"/>
            <ac:spMk id="7" creationId="{2BF777A1-2961-47A6-BBA5-25A99316C7AC}"/>
          </ac:spMkLst>
        </pc:spChg>
        <pc:picChg chg="mod">
          <ac:chgData name="Alessandro Rosa" userId="160ebd4fdc994b88" providerId="LiveId" clId="{EEF2EC1A-9DAC-40B2-ACE3-541CCA47FB02}" dt="2022-03-11T14:05:32.733" v="5392" actId="14826"/>
          <ac:picMkLst>
            <pc:docMk/>
            <pc:sldMk cId="1204620373" sldId="293"/>
            <ac:picMk id="6" creationId="{C6000CF4-A0CD-41BE-B254-0E2B0F6A7EF5}"/>
          </ac:picMkLst>
        </pc:picChg>
      </pc:sldChg>
      <pc:sldChg chg="modSp add del mod">
        <pc:chgData name="Alessandro Rosa" userId="160ebd4fdc994b88" providerId="LiveId" clId="{EEF2EC1A-9DAC-40B2-ACE3-541CCA47FB02}" dt="2022-03-12T14:44:37.181" v="6718" actId="2696"/>
        <pc:sldMkLst>
          <pc:docMk/>
          <pc:sldMk cId="246572660" sldId="294"/>
        </pc:sldMkLst>
        <pc:spChg chg="mod">
          <ac:chgData name="Alessandro Rosa" userId="160ebd4fdc994b88" providerId="LiveId" clId="{EEF2EC1A-9DAC-40B2-ACE3-541CCA47FB02}" dt="2022-03-11T14:05:40.039" v="5403" actId="20577"/>
          <ac:spMkLst>
            <pc:docMk/>
            <pc:sldMk cId="246572660" sldId="294"/>
            <ac:spMk id="7" creationId="{2BF777A1-2961-47A6-BBA5-25A99316C7AC}"/>
          </ac:spMkLst>
        </pc:spChg>
        <pc:picChg chg="mod">
          <ac:chgData name="Alessandro Rosa" userId="160ebd4fdc994b88" providerId="LiveId" clId="{EEF2EC1A-9DAC-40B2-ACE3-541CCA47FB02}" dt="2022-03-11T14:05:46.122" v="5404" actId="14826"/>
          <ac:picMkLst>
            <pc:docMk/>
            <pc:sldMk cId="246572660" sldId="294"/>
            <ac:picMk id="6" creationId="{C6000CF4-A0CD-41BE-B254-0E2B0F6A7EF5}"/>
          </ac:picMkLst>
        </pc:picChg>
      </pc:sldChg>
      <pc:sldChg chg="modSp add del mod">
        <pc:chgData name="Alessandro Rosa" userId="160ebd4fdc994b88" providerId="LiveId" clId="{EEF2EC1A-9DAC-40B2-ACE3-541CCA47FB02}" dt="2022-03-12T14:45:10.708" v="6720" actId="47"/>
        <pc:sldMkLst>
          <pc:docMk/>
          <pc:sldMk cId="11448864" sldId="295"/>
        </pc:sldMkLst>
        <pc:spChg chg="mod">
          <ac:chgData name="Alessandro Rosa" userId="160ebd4fdc994b88" providerId="LiveId" clId="{EEF2EC1A-9DAC-40B2-ACE3-541CCA47FB02}" dt="2022-03-11T14:05:58.927" v="5419" actId="20577"/>
          <ac:spMkLst>
            <pc:docMk/>
            <pc:sldMk cId="11448864" sldId="295"/>
            <ac:spMk id="7" creationId="{2BF777A1-2961-47A6-BBA5-25A99316C7AC}"/>
          </ac:spMkLst>
        </pc:spChg>
        <pc:picChg chg="mod">
          <ac:chgData name="Alessandro Rosa" userId="160ebd4fdc994b88" providerId="LiveId" clId="{EEF2EC1A-9DAC-40B2-ACE3-541CCA47FB02}" dt="2022-03-11T14:06:02.922" v="5420" actId="14826"/>
          <ac:picMkLst>
            <pc:docMk/>
            <pc:sldMk cId="11448864" sldId="295"/>
            <ac:picMk id="6" creationId="{C6000CF4-A0CD-41BE-B254-0E2B0F6A7EF5}"/>
          </ac:picMkLst>
        </pc:picChg>
      </pc:sldChg>
      <pc:sldChg chg="modSp add del mod">
        <pc:chgData name="Alessandro Rosa" userId="160ebd4fdc994b88" providerId="LiveId" clId="{EEF2EC1A-9DAC-40B2-ACE3-541CCA47FB02}" dt="2022-03-12T14:45:10.708" v="6720" actId="47"/>
        <pc:sldMkLst>
          <pc:docMk/>
          <pc:sldMk cId="687603665" sldId="296"/>
        </pc:sldMkLst>
        <pc:spChg chg="mod">
          <ac:chgData name="Alessandro Rosa" userId="160ebd4fdc994b88" providerId="LiveId" clId="{EEF2EC1A-9DAC-40B2-ACE3-541CCA47FB02}" dt="2022-03-11T14:06:10.119" v="5433" actId="20577"/>
          <ac:spMkLst>
            <pc:docMk/>
            <pc:sldMk cId="687603665" sldId="296"/>
            <ac:spMk id="7" creationId="{2BF777A1-2961-47A6-BBA5-25A99316C7AC}"/>
          </ac:spMkLst>
        </pc:spChg>
        <pc:picChg chg="mod">
          <ac:chgData name="Alessandro Rosa" userId="160ebd4fdc994b88" providerId="LiveId" clId="{EEF2EC1A-9DAC-40B2-ACE3-541CCA47FB02}" dt="2022-03-11T14:06:13.540" v="5434" actId="14826"/>
          <ac:picMkLst>
            <pc:docMk/>
            <pc:sldMk cId="687603665" sldId="296"/>
            <ac:picMk id="6" creationId="{C6000CF4-A0CD-41BE-B254-0E2B0F6A7EF5}"/>
          </ac:picMkLst>
        </pc:picChg>
      </pc:sldChg>
      <pc:sldChg chg="modSp add mod ord">
        <pc:chgData name="Alessandro Rosa" userId="160ebd4fdc994b88" providerId="LiveId" clId="{EEF2EC1A-9DAC-40B2-ACE3-541CCA47FB02}" dt="2022-03-11T14:27:35.783" v="5867" actId="20577"/>
        <pc:sldMkLst>
          <pc:docMk/>
          <pc:sldMk cId="3423329496" sldId="297"/>
        </pc:sldMkLst>
        <pc:spChg chg="mod">
          <ac:chgData name="Alessandro Rosa" userId="160ebd4fdc994b88" providerId="LiveId" clId="{EEF2EC1A-9DAC-40B2-ACE3-541CCA47FB02}" dt="2022-03-11T14:27:35.783" v="5867" actId="20577"/>
          <ac:spMkLst>
            <pc:docMk/>
            <pc:sldMk cId="3423329496" sldId="297"/>
            <ac:spMk id="2" creationId="{8BAF928B-4F53-4DC5-8292-F763FED024DB}"/>
          </ac:spMkLst>
        </pc:spChg>
      </pc:sldChg>
      <pc:sldChg chg="addSp delSp modSp add mod ord">
        <pc:chgData name="Alessandro Rosa" userId="160ebd4fdc994b88" providerId="LiveId" clId="{EEF2EC1A-9DAC-40B2-ACE3-541CCA47FB02}" dt="2022-03-12T14:39:06.621" v="6697" actId="1076"/>
        <pc:sldMkLst>
          <pc:docMk/>
          <pc:sldMk cId="3669765430" sldId="298"/>
        </pc:sldMkLst>
        <pc:spChg chg="mod">
          <ac:chgData name="Alessandro Rosa" userId="160ebd4fdc994b88" providerId="LiveId" clId="{EEF2EC1A-9DAC-40B2-ACE3-541CCA47FB02}" dt="2022-03-12T14:22:34.545" v="6375" actId="20577"/>
          <ac:spMkLst>
            <pc:docMk/>
            <pc:sldMk cId="3669765430" sldId="298"/>
            <ac:spMk id="6" creationId="{6E8A94F5-E6B6-4AAC-AF0E-FE51F14A9EED}"/>
          </ac:spMkLst>
        </pc:spChg>
        <pc:picChg chg="add del">
          <ac:chgData name="Alessandro Rosa" userId="160ebd4fdc994b88" providerId="LiveId" clId="{EEF2EC1A-9DAC-40B2-ACE3-541CCA47FB02}" dt="2022-03-12T14:22:51.227" v="6377" actId="478"/>
          <ac:picMkLst>
            <pc:docMk/>
            <pc:sldMk cId="3669765430" sldId="298"/>
            <ac:picMk id="2" creationId="{7E9B22DC-D221-4ECC-BB88-923151790721}"/>
          </ac:picMkLst>
        </pc:picChg>
        <pc:picChg chg="del">
          <ac:chgData name="Alessandro Rosa" userId="160ebd4fdc994b88" providerId="LiveId" clId="{EEF2EC1A-9DAC-40B2-ACE3-541CCA47FB02}" dt="2022-03-12T14:22:51.227" v="6377" actId="478"/>
          <ac:picMkLst>
            <pc:docMk/>
            <pc:sldMk cId="3669765430" sldId="298"/>
            <ac:picMk id="1026" creationId="{FAC00204-2FFC-4974-89BD-B9C19841F780}"/>
          </ac:picMkLst>
        </pc:picChg>
        <pc:picChg chg="add del mod">
          <ac:chgData name="Alessandro Rosa" userId="160ebd4fdc994b88" providerId="LiveId" clId="{EEF2EC1A-9DAC-40B2-ACE3-541CCA47FB02}" dt="2022-03-12T14:23:02.746" v="6383" actId="478"/>
          <ac:picMkLst>
            <pc:docMk/>
            <pc:sldMk cId="3669765430" sldId="298"/>
            <ac:picMk id="1028" creationId="{55F69C62-6F94-4413-A499-2DE61C135119}"/>
          </ac:picMkLst>
        </pc:picChg>
        <pc:picChg chg="add del mod">
          <ac:chgData name="Alessandro Rosa" userId="160ebd4fdc994b88" providerId="LiveId" clId="{EEF2EC1A-9DAC-40B2-ACE3-541CCA47FB02}" dt="2022-03-12T14:35:41.202" v="6678" actId="478"/>
          <ac:picMkLst>
            <pc:docMk/>
            <pc:sldMk cId="3669765430" sldId="298"/>
            <ac:picMk id="1030" creationId="{B0EEB8B2-323D-4883-BA51-67113E91035D}"/>
          </ac:picMkLst>
        </pc:picChg>
        <pc:picChg chg="add del mod">
          <ac:chgData name="Alessandro Rosa" userId="160ebd4fdc994b88" providerId="LiveId" clId="{EEF2EC1A-9DAC-40B2-ACE3-541CCA47FB02}" dt="2022-03-12T14:37:19.235" v="6685" actId="478"/>
          <ac:picMkLst>
            <pc:docMk/>
            <pc:sldMk cId="3669765430" sldId="298"/>
            <ac:picMk id="1032" creationId="{5E73462C-CB75-469E-B5E4-E6B604CC0803}"/>
          </ac:picMkLst>
        </pc:picChg>
        <pc:picChg chg="add del">
          <ac:chgData name="Alessandro Rosa" userId="160ebd4fdc994b88" providerId="LiveId" clId="{EEF2EC1A-9DAC-40B2-ACE3-541CCA47FB02}" dt="2022-03-12T14:37:18.213" v="6684"/>
          <ac:picMkLst>
            <pc:docMk/>
            <pc:sldMk cId="3669765430" sldId="298"/>
            <ac:picMk id="1034" creationId="{45A1FFA7-09CF-4EBF-8676-CF906909E282}"/>
          </ac:picMkLst>
        </pc:picChg>
        <pc:picChg chg="add del mod">
          <ac:chgData name="Alessandro Rosa" userId="160ebd4fdc994b88" providerId="LiveId" clId="{EEF2EC1A-9DAC-40B2-ACE3-541CCA47FB02}" dt="2022-03-12T14:37:53.146" v="6689" actId="478"/>
          <ac:picMkLst>
            <pc:docMk/>
            <pc:sldMk cId="3669765430" sldId="298"/>
            <ac:picMk id="1036" creationId="{7374690C-00EF-4F6E-8AEF-70CFFC71939D}"/>
          </ac:picMkLst>
        </pc:picChg>
        <pc:picChg chg="add del mod">
          <ac:chgData name="Alessandro Rosa" userId="160ebd4fdc994b88" providerId="LiveId" clId="{EEF2EC1A-9DAC-40B2-ACE3-541CCA47FB02}" dt="2022-03-12T14:38:25.425" v="6693" actId="478"/>
          <ac:picMkLst>
            <pc:docMk/>
            <pc:sldMk cId="3669765430" sldId="298"/>
            <ac:picMk id="1038" creationId="{5D2C6888-0BF0-4BF1-A252-E82EC011A562}"/>
          </ac:picMkLst>
        </pc:picChg>
        <pc:picChg chg="add mod">
          <ac:chgData name="Alessandro Rosa" userId="160ebd4fdc994b88" providerId="LiveId" clId="{EEF2EC1A-9DAC-40B2-ACE3-541CCA47FB02}" dt="2022-03-12T14:39:06.621" v="6697" actId="1076"/>
          <ac:picMkLst>
            <pc:docMk/>
            <pc:sldMk cId="3669765430" sldId="298"/>
            <ac:picMk id="1040" creationId="{CF7B4AD5-DAE2-40E7-8376-1C865ADFEC2C}"/>
          </ac:picMkLst>
        </pc:picChg>
      </pc:sldChg>
      <pc:sldChg chg="modSp add del mod">
        <pc:chgData name="Alessandro Rosa" userId="160ebd4fdc994b88" providerId="LiveId" clId="{EEF2EC1A-9DAC-40B2-ACE3-541CCA47FB02}" dt="2022-03-12T14:47:01.925" v="6737" actId="2696"/>
        <pc:sldMkLst>
          <pc:docMk/>
          <pc:sldMk cId="4014586065" sldId="299"/>
        </pc:sldMkLst>
        <pc:spChg chg="mod">
          <ac:chgData name="Alessandro Rosa" userId="160ebd4fdc994b88" providerId="LiveId" clId="{EEF2EC1A-9DAC-40B2-ACE3-541CCA47FB02}" dt="2022-03-12T14:25:59.050" v="6394" actId="20577"/>
          <ac:spMkLst>
            <pc:docMk/>
            <pc:sldMk cId="4014586065" sldId="299"/>
            <ac:spMk id="6" creationId="{6E8A94F5-E6B6-4AAC-AF0E-FE51F14A9EED}"/>
          </ac:spMkLst>
        </pc:spChg>
      </pc:sldChg>
      <pc:sldChg chg="modSp add del mod">
        <pc:chgData name="Alessandro Rosa" userId="160ebd4fdc994b88" providerId="LiveId" clId="{EEF2EC1A-9DAC-40B2-ACE3-541CCA47FB02}" dt="2022-03-12T14:47:01.925" v="6737" actId="2696"/>
        <pc:sldMkLst>
          <pc:docMk/>
          <pc:sldMk cId="4123599660" sldId="300"/>
        </pc:sldMkLst>
        <pc:spChg chg="mod">
          <ac:chgData name="Alessandro Rosa" userId="160ebd4fdc994b88" providerId="LiveId" clId="{EEF2EC1A-9DAC-40B2-ACE3-541CCA47FB02}" dt="2022-03-12T14:26:07.065" v="6413" actId="20577"/>
          <ac:spMkLst>
            <pc:docMk/>
            <pc:sldMk cId="4123599660" sldId="300"/>
            <ac:spMk id="6" creationId="{6E8A94F5-E6B6-4AAC-AF0E-FE51F14A9EED}"/>
          </ac:spMkLst>
        </pc:spChg>
      </pc:sldChg>
      <pc:sldChg chg="modSp add mod">
        <pc:chgData name="Alessandro Rosa" userId="160ebd4fdc994b88" providerId="LiveId" clId="{EEF2EC1A-9DAC-40B2-ACE3-541CCA47FB02}" dt="2022-03-12T14:44:28.579" v="6717" actId="14826"/>
        <pc:sldMkLst>
          <pc:docMk/>
          <pc:sldMk cId="4239850380" sldId="301"/>
        </pc:sldMkLst>
        <pc:spChg chg="mod">
          <ac:chgData name="Alessandro Rosa" userId="160ebd4fdc994b88" providerId="LiveId" clId="{EEF2EC1A-9DAC-40B2-ACE3-541CCA47FB02}" dt="2022-03-12T14:44:05.611" v="6715" actId="20577"/>
          <ac:spMkLst>
            <pc:docMk/>
            <pc:sldMk cId="4239850380" sldId="301"/>
            <ac:spMk id="7" creationId="{2BF777A1-2961-47A6-BBA5-25A99316C7AC}"/>
          </ac:spMkLst>
        </pc:spChg>
        <pc:picChg chg="mod">
          <ac:chgData name="Alessandro Rosa" userId="160ebd4fdc994b88" providerId="LiveId" clId="{EEF2EC1A-9DAC-40B2-ACE3-541CCA47FB02}" dt="2022-03-12T14:44:22.762" v="6716" actId="14826"/>
          <ac:picMkLst>
            <pc:docMk/>
            <pc:sldMk cId="4239850380" sldId="301"/>
            <ac:picMk id="6" creationId="{C6000CF4-A0CD-41BE-B254-0E2B0F6A7EF5}"/>
          </ac:picMkLst>
        </pc:picChg>
        <pc:picChg chg="mod">
          <ac:chgData name="Alessandro Rosa" userId="160ebd4fdc994b88" providerId="LiveId" clId="{EEF2EC1A-9DAC-40B2-ACE3-541CCA47FB02}" dt="2022-03-12T14:44:28.579" v="6717" actId="14826"/>
          <ac:picMkLst>
            <pc:docMk/>
            <pc:sldMk cId="4239850380" sldId="301"/>
            <ac:picMk id="8" creationId="{B9C57BB5-8CFF-4E7E-9E3F-BFD1D407E76E}"/>
          </ac:picMkLst>
        </pc:picChg>
      </pc:sldChg>
      <pc:sldChg chg="addSp delSp modSp add mod">
        <pc:chgData name="Alessandro Rosa" userId="160ebd4fdc994b88" providerId="LiveId" clId="{EEF2EC1A-9DAC-40B2-ACE3-541CCA47FB02}" dt="2022-03-12T15:23:51.788" v="7269" actId="14826"/>
        <pc:sldMkLst>
          <pc:docMk/>
          <pc:sldMk cId="2418461797" sldId="302"/>
        </pc:sldMkLst>
        <pc:spChg chg="mod ord">
          <ac:chgData name="Alessandro Rosa" userId="160ebd4fdc994b88" providerId="LiveId" clId="{EEF2EC1A-9DAC-40B2-ACE3-541CCA47FB02}" dt="2022-03-12T15:20:06.046" v="7266" actId="26606"/>
          <ac:spMkLst>
            <pc:docMk/>
            <pc:sldMk cId="2418461797" sldId="302"/>
            <ac:spMk id="6" creationId="{6E8A94F5-E6B6-4AAC-AF0E-FE51F14A9EED}"/>
          </ac:spMkLst>
        </pc:spChg>
        <pc:spChg chg="add del">
          <ac:chgData name="Alessandro Rosa" userId="160ebd4fdc994b88" providerId="LiveId" clId="{EEF2EC1A-9DAC-40B2-ACE3-541CCA47FB02}" dt="2022-03-12T15:20:06.046" v="7266" actId="26606"/>
          <ac:spMkLst>
            <pc:docMk/>
            <pc:sldMk cId="2418461797" sldId="302"/>
            <ac:spMk id="149" creationId="{8950AD4C-6AF3-49F8-94E1-DBCAFB39478B}"/>
          </ac:spMkLst>
        </pc:spChg>
        <pc:spChg chg="add del">
          <ac:chgData name="Alessandro Rosa" userId="160ebd4fdc994b88" providerId="LiveId" clId="{EEF2EC1A-9DAC-40B2-ACE3-541CCA47FB02}" dt="2022-03-12T15:20:06.046" v="7266" actId="26606"/>
          <ac:spMkLst>
            <pc:docMk/>
            <pc:sldMk cId="2418461797" sldId="302"/>
            <ac:spMk id="192" creationId="{AC8EEB0F-BA72-49AC-956F-331B60FDE79E}"/>
          </ac:spMkLst>
        </pc:spChg>
        <pc:spChg chg="add del">
          <ac:chgData name="Alessandro Rosa" userId="160ebd4fdc994b88" providerId="LiveId" clId="{EEF2EC1A-9DAC-40B2-ACE3-541CCA47FB02}" dt="2022-03-12T15:20:06.046" v="7266" actId="26606"/>
          <ac:spMkLst>
            <pc:docMk/>
            <pc:sldMk cId="2418461797" sldId="302"/>
            <ac:spMk id="193" creationId="{F2621C38-FE94-4B56-ABB1-36B5A4B6AA10}"/>
          </ac:spMkLst>
        </pc:spChg>
        <pc:spChg chg="add del">
          <ac:chgData name="Alessandro Rosa" userId="160ebd4fdc994b88" providerId="LiveId" clId="{EEF2EC1A-9DAC-40B2-ACE3-541CCA47FB02}" dt="2022-03-12T15:20:06.046" v="7266" actId="26606"/>
          <ac:spMkLst>
            <pc:docMk/>
            <pc:sldMk cId="2418461797" sldId="302"/>
            <ac:spMk id="194" creationId="{3C0AF70D-52CB-46E1-BF84-B75905683D6E}"/>
          </ac:spMkLst>
        </pc:spChg>
        <pc:spChg chg="add del">
          <ac:chgData name="Alessandro Rosa" userId="160ebd4fdc994b88" providerId="LiveId" clId="{EEF2EC1A-9DAC-40B2-ACE3-541CCA47FB02}" dt="2022-03-12T15:20:06.046" v="7266" actId="26606"/>
          <ac:spMkLst>
            <pc:docMk/>
            <pc:sldMk cId="2418461797" sldId="302"/>
            <ac:spMk id="195" creationId="{9EE0B2B1-B908-4F09-B881-BA114A73DF83}"/>
          </ac:spMkLst>
        </pc:spChg>
        <pc:picChg chg="mod">
          <ac:chgData name="Alessandro Rosa" userId="160ebd4fdc994b88" providerId="LiveId" clId="{EEF2EC1A-9DAC-40B2-ACE3-541CCA47FB02}" dt="2022-03-12T15:23:51.788" v="7269" actId="14826"/>
          <ac:picMkLst>
            <pc:docMk/>
            <pc:sldMk cId="2418461797" sldId="302"/>
            <ac:picMk id="1040" creationId="{CF7B4AD5-DAE2-40E7-8376-1C865ADFEC2C}"/>
          </ac:picMkLst>
        </pc:picChg>
      </pc:sldChg>
      <pc:sldChg chg="add del">
        <pc:chgData name="Alessandro Rosa" userId="160ebd4fdc994b88" providerId="LiveId" clId="{EEF2EC1A-9DAC-40B2-ACE3-541CCA47FB02}" dt="2022-03-12T14:45:10.708" v="6720" actId="47"/>
        <pc:sldMkLst>
          <pc:docMk/>
          <pc:sldMk cId="4194939639" sldId="302"/>
        </pc:sldMkLst>
      </pc:sldChg>
      <pc:sldChg chg="addSp delSp modSp add mod">
        <pc:chgData name="Alessandro Rosa" userId="160ebd4fdc994b88" providerId="LiveId" clId="{EEF2EC1A-9DAC-40B2-ACE3-541CCA47FB02}" dt="2022-03-12T14:50:09.610" v="6771" actId="14826"/>
        <pc:sldMkLst>
          <pc:docMk/>
          <pc:sldMk cId="1243669983" sldId="303"/>
        </pc:sldMkLst>
        <pc:spChg chg="mod">
          <ac:chgData name="Alessandro Rosa" userId="160ebd4fdc994b88" providerId="LiveId" clId="{EEF2EC1A-9DAC-40B2-ACE3-541CCA47FB02}" dt="2022-03-12T14:48:51.963" v="6764" actId="14100"/>
          <ac:spMkLst>
            <pc:docMk/>
            <pc:sldMk cId="1243669983" sldId="303"/>
            <ac:spMk id="6" creationId="{6E8A94F5-E6B6-4AAC-AF0E-FE51F14A9EED}"/>
          </ac:spMkLst>
        </pc:spChg>
        <pc:picChg chg="add del mod">
          <ac:chgData name="Alessandro Rosa" userId="160ebd4fdc994b88" providerId="LiveId" clId="{EEF2EC1A-9DAC-40B2-ACE3-541CCA47FB02}" dt="2022-03-12T14:50:09.610" v="6771" actId="14826"/>
          <ac:picMkLst>
            <pc:docMk/>
            <pc:sldMk cId="1243669983" sldId="303"/>
            <ac:picMk id="1040" creationId="{CF7B4AD5-DAE2-40E7-8376-1C865ADFEC2C}"/>
          </ac:picMkLst>
        </pc:picChg>
      </pc:sldChg>
      <pc:sldChg chg="addSp modSp add mod">
        <pc:chgData name="Alessandro Rosa" userId="160ebd4fdc994b88" providerId="LiveId" clId="{EEF2EC1A-9DAC-40B2-ACE3-541CCA47FB02}" dt="2022-03-12T15:40:30.099" v="7909" actId="20577"/>
        <pc:sldMkLst>
          <pc:docMk/>
          <pc:sldMk cId="4183096611" sldId="304"/>
        </pc:sldMkLst>
        <pc:spChg chg="add mod">
          <ac:chgData name="Alessandro Rosa" userId="160ebd4fdc994b88" providerId="LiveId" clId="{EEF2EC1A-9DAC-40B2-ACE3-541CCA47FB02}" dt="2022-03-12T15:39:07.996" v="7811" actId="1076"/>
          <ac:spMkLst>
            <pc:docMk/>
            <pc:sldMk cId="4183096611" sldId="304"/>
            <ac:spMk id="2" creationId="{AF27152A-0F12-4BD8-8496-FDCBCAFC1A7E}"/>
          </ac:spMkLst>
        </pc:spChg>
        <pc:spChg chg="add mod">
          <ac:chgData name="Alessandro Rosa" userId="160ebd4fdc994b88" providerId="LiveId" clId="{EEF2EC1A-9DAC-40B2-ACE3-541CCA47FB02}" dt="2022-03-12T15:39:10.286" v="7812" actId="1076"/>
          <ac:spMkLst>
            <pc:docMk/>
            <pc:sldMk cId="4183096611" sldId="304"/>
            <ac:spMk id="3" creationId="{48CF9838-D84C-4D9C-B14E-C8B7B52EFB4C}"/>
          </ac:spMkLst>
        </pc:spChg>
        <pc:spChg chg="add mod">
          <ac:chgData name="Alessandro Rosa" userId="160ebd4fdc994b88" providerId="LiveId" clId="{EEF2EC1A-9DAC-40B2-ACE3-541CCA47FB02}" dt="2022-03-12T15:40:04.466" v="7881" actId="1076"/>
          <ac:spMkLst>
            <pc:docMk/>
            <pc:sldMk cId="4183096611" sldId="304"/>
            <ac:spMk id="4" creationId="{F47D95C0-63CE-4A7C-AA6A-D98B55120D44}"/>
          </ac:spMkLst>
        </pc:spChg>
        <pc:spChg chg="mod">
          <ac:chgData name="Alessandro Rosa" userId="160ebd4fdc994b88" providerId="LiveId" clId="{EEF2EC1A-9DAC-40B2-ACE3-541CCA47FB02}" dt="2022-03-12T15:38:31.660" v="7804" actId="20577"/>
          <ac:spMkLst>
            <pc:docMk/>
            <pc:sldMk cId="4183096611" sldId="304"/>
            <ac:spMk id="6" creationId="{6E8A94F5-E6B6-4AAC-AF0E-FE51F14A9EED}"/>
          </ac:spMkLst>
        </pc:spChg>
        <pc:spChg chg="add mod">
          <ac:chgData name="Alessandro Rosa" userId="160ebd4fdc994b88" providerId="LiveId" clId="{EEF2EC1A-9DAC-40B2-ACE3-541CCA47FB02}" dt="2022-03-12T15:40:30.099" v="7909" actId="20577"/>
          <ac:spMkLst>
            <pc:docMk/>
            <pc:sldMk cId="4183096611" sldId="304"/>
            <ac:spMk id="9" creationId="{25A8A11B-59C8-4554-BA64-5191E3AA478B}"/>
          </ac:spMkLst>
        </pc:spChg>
        <pc:picChg chg="add mod">
          <ac:chgData name="Alessandro Rosa" userId="160ebd4fdc994b88" providerId="LiveId" clId="{EEF2EC1A-9DAC-40B2-ACE3-541CCA47FB02}" dt="2022-03-12T15:35:55.380" v="7723" actId="1076"/>
          <ac:picMkLst>
            <pc:docMk/>
            <pc:sldMk cId="4183096611" sldId="304"/>
            <ac:picMk id="5" creationId="{335EE998-0757-4324-9CDB-709F5BE5CB7B}"/>
          </ac:picMkLst>
        </pc:picChg>
        <pc:picChg chg="mod">
          <ac:chgData name="Alessandro Rosa" userId="160ebd4fdc994b88" providerId="LiveId" clId="{EEF2EC1A-9DAC-40B2-ACE3-541CCA47FB02}" dt="2022-03-12T15:36:09.902" v="7727" actId="14100"/>
          <ac:picMkLst>
            <pc:docMk/>
            <pc:sldMk cId="4183096611" sldId="304"/>
            <ac:picMk id="1040" creationId="{CF7B4AD5-DAE2-40E7-8376-1C865ADFEC2C}"/>
          </ac:picMkLst>
        </pc:picChg>
      </pc:sldChg>
      <pc:sldChg chg="addSp delSp modSp add mod ord">
        <pc:chgData name="Alessandro Rosa" userId="160ebd4fdc994b88" providerId="LiveId" clId="{EEF2EC1A-9DAC-40B2-ACE3-541CCA47FB02}" dt="2022-03-13T11:16:53.056" v="9640" actId="20577"/>
        <pc:sldMkLst>
          <pc:docMk/>
          <pc:sldMk cId="3402245989" sldId="305"/>
        </pc:sldMkLst>
        <pc:spChg chg="mod">
          <ac:chgData name="Alessandro Rosa" userId="160ebd4fdc994b88" providerId="LiveId" clId="{EEF2EC1A-9DAC-40B2-ACE3-541CCA47FB02}" dt="2022-03-13T10:50:56.541" v="8637" actId="26606"/>
          <ac:spMkLst>
            <pc:docMk/>
            <pc:sldMk cId="3402245989" sldId="305"/>
            <ac:spMk id="2" creationId="{8BAF928B-4F53-4DC5-8292-F763FED024DB}"/>
          </ac:spMkLst>
        </pc:spChg>
        <pc:spChg chg="add del">
          <ac:chgData name="Alessandro Rosa" userId="160ebd4fdc994b88" providerId="LiveId" clId="{EEF2EC1A-9DAC-40B2-ACE3-541CCA47FB02}" dt="2022-03-13T10:50:56.552" v="8638" actId="26606"/>
          <ac:spMkLst>
            <pc:docMk/>
            <pc:sldMk cId="3402245989" sldId="305"/>
            <ac:spMk id="118" creationId="{40ACA6C3-F2FA-4894-85C1-9FA6051045C5}"/>
          </ac:spMkLst>
        </pc:spChg>
        <pc:spChg chg="add del">
          <ac:chgData name="Alessandro Rosa" userId="160ebd4fdc994b88" providerId="LiveId" clId="{EEF2EC1A-9DAC-40B2-ACE3-541CCA47FB02}" dt="2022-03-13T10:50:56.552" v="8638" actId="26606"/>
          <ac:spMkLst>
            <pc:docMk/>
            <pc:sldMk cId="3402245989" sldId="305"/>
            <ac:spMk id="120" creationId="{76922BA5-6683-4195-97C3-F3D2A0BB16BD}"/>
          </ac:spMkLst>
        </pc:spChg>
        <pc:spChg chg="add del">
          <ac:chgData name="Alessandro Rosa" userId="160ebd4fdc994b88" providerId="LiveId" clId="{EEF2EC1A-9DAC-40B2-ACE3-541CCA47FB02}" dt="2022-03-13T10:50:56.552" v="8638" actId="26606"/>
          <ac:spMkLst>
            <pc:docMk/>
            <pc:sldMk cId="3402245989" sldId="305"/>
            <ac:spMk id="122" creationId="{E59169C9-0DBE-4B66-9C16-22A64324AA6C}"/>
          </ac:spMkLst>
        </pc:spChg>
        <pc:spChg chg="add del">
          <ac:chgData name="Alessandro Rosa" userId="160ebd4fdc994b88" providerId="LiveId" clId="{EEF2EC1A-9DAC-40B2-ACE3-541CCA47FB02}" dt="2022-03-13T10:50:56.552" v="8638" actId="26606"/>
          <ac:spMkLst>
            <pc:docMk/>
            <pc:sldMk cId="3402245989" sldId="305"/>
            <ac:spMk id="124" creationId="{F0457BB4-CED7-4065-8959-D6B51491BBAB}"/>
          </ac:spMkLst>
        </pc:spChg>
        <pc:spChg chg="add del">
          <ac:chgData name="Alessandro Rosa" userId="160ebd4fdc994b88" providerId="LiveId" clId="{EEF2EC1A-9DAC-40B2-ACE3-541CCA47FB02}" dt="2022-03-13T10:50:42.749" v="8621" actId="26606"/>
          <ac:spMkLst>
            <pc:docMk/>
            <pc:sldMk cId="3402245989" sldId="305"/>
            <ac:spMk id="131" creationId="{40ACA6C3-F2FA-4894-85C1-9FA6051045C5}"/>
          </ac:spMkLst>
        </pc:spChg>
        <pc:spChg chg="add del">
          <ac:chgData name="Alessandro Rosa" userId="160ebd4fdc994b88" providerId="LiveId" clId="{EEF2EC1A-9DAC-40B2-ACE3-541CCA47FB02}" dt="2022-03-13T10:50:42.749" v="8621" actId="26606"/>
          <ac:spMkLst>
            <pc:docMk/>
            <pc:sldMk cId="3402245989" sldId="305"/>
            <ac:spMk id="133" creationId="{76922BA5-6683-4195-97C3-F3D2A0BB16BD}"/>
          </ac:spMkLst>
        </pc:spChg>
        <pc:spChg chg="add del">
          <ac:chgData name="Alessandro Rosa" userId="160ebd4fdc994b88" providerId="LiveId" clId="{EEF2EC1A-9DAC-40B2-ACE3-541CCA47FB02}" dt="2022-03-13T10:50:42.749" v="8621" actId="26606"/>
          <ac:spMkLst>
            <pc:docMk/>
            <pc:sldMk cId="3402245989" sldId="305"/>
            <ac:spMk id="135" creationId="{E59169C9-0DBE-4B66-9C16-22A64324AA6C}"/>
          </ac:spMkLst>
        </pc:spChg>
        <pc:spChg chg="add del">
          <ac:chgData name="Alessandro Rosa" userId="160ebd4fdc994b88" providerId="LiveId" clId="{EEF2EC1A-9DAC-40B2-ACE3-541CCA47FB02}" dt="2022-03-13T10:50:42.749" v="8621" actId="26606"/>
          <ac:spMkLst>
            <pc:docMk/>
            <pc:sldMk cId="3402245989" sldId="305"/>
            <ac:spMk id="137" creationId="{F0457BB4-CED7-4065-8959-D6B51491BBAB}"/>
          </ac:spMkLst>
        </pc:spChg>
        <pc:spChg chg="add del">
          <ac:chgData name="Alessandro Rosa" userId="160ebd4fdc994b88" providerId="LiveId" clId="{EEF2EC1A-9DAC-40B2-ACE3-541CCA47FB02}" dt="2022-03-13T10:50:43.399" v="8623" actId="26606"/>
          <ac:spMkLst>
            <pc:docMk/>
            <pc:sldMk cId="3402245989" sldId="305"/>
            <ac:spMk id="140" creationId="{47FC6A8B-34F9-40FB-AA2D-E34168F52850}"/>
          </ac:spMkLst>
        </pc:spChg>
        <pc:spChg chg="add del">
          <ac:chgData name="Alessandro Rosa" userId="160ebd4fdc994b88" providerId="LiveId" clId="{EEF2EC1A-9DAC-40B2-ACE3-541CCA47FB02}" dt="2022-03-13T10:50:45.208" v="8625" actId="26606"/>
          <ac:spMkLst>
            <pc:docMk/>
            <pc:sldMk cId="3402245989" sldId="305"/>
            <ac:spMk id="145" creationId="{47FC6A8B-34F9-40FB-AA2D-E34168F52850}"/>
          </ac:spMkLst>
        </pc:spChg>
        <pc:spChg chg="add del">
          <ac:chgData name="Alessandro Rosa" userId="160ebd4fdc994b88" providerId="LiveId" clId="{EEF2EC1A-9DAC-40B2-ACE3-541CCA47FB02}" dt="2022-03-13T10:50:45.208" v="8625" actId="26606"/>
          <ac:spMkLst>
            <pc:docMk/>
            <pc:sldMk cId="3402245989" sldId="305"/>
            <ac:spMk id="146" creationId="{1EC86DB4-572A-4F71-AF8A-2395B4CA779F}"/>
          </ac:spMkLst>
        </pc:spChg>
        <pc:spChg chg="add del">
          <ac:chgData name="Alessandro Rosa" userId="160ebd4fdc994b88" providerId="LiveId" clId="{EEF2EC1A-9DAC-40B2-ACE3-541CCA47FB02}" dt="2022-03-13T10:50:45.208" v="8625" actId="26606"/>
          <ac:spMkLst>
            <pc:docMk/>
            <pc:sldMk cId="3402245989" sldId="305"/>
            <ac:spMk id="147" creationId="{71BA53A4-C4B7-4189-9FC1-6350B1AB5DFE}"/>
          </ac:spMkLst>
        </pc:spChg>
        <pc:spChg chg="add del">
          <ac:chgData name="Alessandro Rosa" userId="160ebd4fdc994b88" providerId="LiveId" clId="{EEF2EC1A-9DAC-40B2-ACE3-541CCA47FB02}" dt="2022-03-13T10:50:45.208" v="8625" actId="26606"/>
          <ac:spMkLst>
            <pc:docMk/>
            <pc:sldMk cId="3402245989" sldId="305"/>
            <ac:spMk id="148" creationId="{5558AD6E-B070-4640-AA07-87E208983ED8}"/>
          </ac:spMkLst>
        </pc:spChg>
        <pc:spChg chg="add del">
          <ac:chgData name="Alessandro Rosa" userId="160ebd4fdc994b88" providerId="LiveId" clId="{EEF2EC1A-9DAC-40B2-ACE3-541CCA47FB02}" dt="2022-03-13T10:50:45.208" v="8625" actId="26606"/>
          <ac:spMkLst>
            <pc:docMk/>
            <pc:sldMk cId="3402245989" sldId="305"/>
            <ac:spMk id="149" creationId="{36ACFB69-D148-449E-AC5A-C55AA20A7F7F}"/>
          </ac:spMkLst>
        </pc:spChg>
        <pc:spChg chg="add del">
          <ac:chgData name="Alessandro Rosa" userId="160ebd4fdc994b88" providerId="LiveId" clId="{EEF2EC1A-9DAC-40B2-ACE3-541CCA47FB02}" dt="2022-03-13T10:50:46.167" v="8627" actId="26606"/>
          <ac:spMkLst>
            <pc:docMk/>
            <pc:sldMk cId="3402245989" sldId="305"/>
            <ac:spMk id="152" creationId="{5554C89C-373F-47FC-BB73-6842E569C38F}"/>
          </ac:spMkLst>
        </pc:spChg>
        <pc:spChg chg="add del">
          <ac:chgData name="Alessandro Rosa" userId="160ebd4fdc994b88" providerId="LiveId" clId="{EEF2EC1A-9DAC-40B2-ACE3-541CCA47FB02}" dt="2022-03-13T10:50:46.167" v="8627" actId="26606"/>
          <ac:spMkLst>
            <pc:docMk/>
            <pc:sldMk cId="3402245989" sldId="305"/>
            <ac:spMk id="153" creationId="{FF100C7F-5272-46AB-9FC7-E66059915A86}"/>
          </ac:spMkLst>
        </pc:spChg>
        <pc:spChg chg="add del">
          <ac:chgData name="Alessandro Rosa" userId="160ebd4fdc994b88" providerId="LiveId" clId="{EEF2EC1A-9DAC-40B2-ACE3-541CCA47FB02}" dt="2022-03-13T10:50:46.167" v="8627" actId="26606"/>
          <ac:spMkLst>
            <pc:docMk/>
            <pc:sldMk cId="3402245989" sldId="305"/>
            <ac:spMk id="154" creationId="{B4FEA6D5-DF59-4E15-B19F-159D0588B095}"/>
          </ac:spMkLst>
        </pc:spChg>
        <pc:spChg chg="add del">
          <ac:chgData name="Alessandro Rosa" userId="160ebd4fdc994b88" providerId="LiveId" clId="{EEF2EC1A-9DAC-40B2-ACE3-541CCA47FB02}" dt="2022-03-13T10:50:46.167" v="8627" actId="26606"/>
          <ac:spMkLst>
            <pc:docMk/>
            <pc:sldMk cId="3402245989" sldId="305"/>
            <ac:spMk id="155" creationId="{36C8C9E5-F937-44A5-A519-EA719F03E75E}"/>
          </ac:spMkLst>
        </pc:spChg>
        <pc:spChg chg="add del">
          <ac:chgData name="Alessandro Rosa" userId="160ebd4fdc994b88" providerId="LiveId" clId="{EEF2EC1A-9DAC-40B2-ACE3-541CCA47FB02}" dt="2022-03-13T10:50:48.694" v="8629" actId="26606"/>
          <ac:spMkLst>
            <pc:docMk/>
            <pc:sldMk cId="3402245989" sldId="305"/>
            <ac:spMk id="158" creationId="{47FC6A8B-34F9-40FB-AA2D-E34168F52850}"/>
          </ac:spMkLst>
        </pc:spChg>
        <pc:spChg chg="add del">
          <ac:chgData name="Alessandro Rosa" userId="160ebd4fdc994b88" providerId="LiveId" clId="{EEF2EC1A-9DAC-40B2-ACE3-541CCA47FB02}" dt="2022-03-13T10:50:48.694" v="8629" actId="26606"/>
          <ac:spMkLst>
            <pc:docMk/>
            <pc:sldMk cId="3402245989" sldId="305"/>
            <ac:spMk id="159" creationId="{1EC86DB4-572A-4F71-AF8A-2395B4CA779F}"/>
          </ac:spMkLst>
        </pc:spChg>
        <pc:spChg chg="add del">
          <ac:chgData name="Alessandro Rosa" userId="160ebd4fdc994b88" providerId="LiveId" clId="{EEF2EC1A-9DAC-40B2-ACE3-541CCA47FB02}" dt="2022-03-13T10:50:48.694" v="8629" actId="26606"/>
          <ac:spMkLst>
            <pc:docMk/>
            <pc:sldMk cId="3402245989" sldId="305"/>
            <ac:spMk id="160" creationId="{71BA53A4-C4B7-4189-9FC1-6350B1AB5DFE}"/>
          </ac:spMkLst>
        </pc:spChg>
        <pc:spChg chg="add del">
          <ac:chgData name="Alessandro Rosa" userId="160ebd4fdc994b88" providerId="LiveId" clId="{EEF2EC1A-9DAC-40B2-ACE3-541CCA47FB02}" dt="2022-03-13T10:50:48.694" v="8629" actId="26606"/>
          <ac:spMkLst>
            <pc:docMk/>
            <pc:sldMk cId="3402245989" sldId="305"/>
            <ac:spMk id="161" creationId="{5558AD6E-B070-4640-AA07-87E208983ED8}"/>
          </ac:spMkLst>
        </pc:spChg>
        <pc:spChg chg="add del">
          <ac:chgData name="Alessandro Rosa" userId="160ebd4fdc994b88" providerId="LiveId" clId="{EEF2EC1A-9DAC-40B2-ACE3-541CCA47FB02}" dt="2022-03-13T10:50:48.694" v="8629" actId="26606"/>
          <ac:spMkLst>
            <pc:docMk/>
            <pc:sldMk cId="3402245989" sldId="305"/>
            <ac:spMk id="162" creationId="{36ACFB69-D148-449E-AC5A-C55AA20A7F7F}"/>
          </ac:spMkLst>
        </pc:spChg>
        <pc:spChg chg="add del">
          <ac:chgData name="Alessandro Rosa" userId="160ebd4fdc994b88" providerId="LiveId" clId="{EEF2EC1A-9DAC-40B2-ACE3-541CCA47FB02}" dt="2022-03-13T10:50:52.225" v="8631" actId="26606"/>
          <ac:spMkLst>
            <pc:docMk/>
            <pc:sldMk cId="3402245989" sldId="305"/>
            <ac:spMk id="165" creationId="{40ACA6C3-F2FA-4894-85C1-9FA6051045C5}"/>
          </ac:spMkLst>
        </pc:spChg>
        <pc:spChg chg="add del">
          <ac:chgData name="Alessandro Rosa" userId="160ebd4fdc994b88" providerId="LiveId" clId="{EEF2EC1A-9DAC-40B2-ACE3-541CCA47FB02}" dt="2022-03-13T10:50:52.225" v="8631" actId="26606"/>
          <ac:spMkLst>
            <pc:docMk/>
            <pc:sldMk cId="3402245989" sldId="305"/>
            <ac:spMk id="166" creationId="{76922BA5-6683-4195-97C3-F3D2A0BB16BD}"/>
          </ac:spMkLst>
        </pc:spChg>
        <pc:spChg chg="add del">
          <ac:chgData name="Alessandro Rosa" userId="160ebd4fdc994b88" providerId="LiveId" clId="{EEF2EC1A-9DAC-40B2-ACE3-541CCA47FB02}" dt="2022-03-13T10:50:52.225" v="8631" actId="26606"/>
          <ac:spMkLst>
            <pc:docMk/>
            <pc:sldMk cId="3402245989" sldId="305"/>
            <ac:spMk id="167" creationId="{E59169C9-0DBE-4B66-9C16-22A64324AA6C}"/>
          </ac:spMkLst>
        </pc:spChg>
        <pc:spChg chg="add del">
          <ac:chgData name="Alessandro Rosa" userId="160ebd4fdc994b88" providerId="LiveId" clId="{EEF2EC1A-9DAC-40B2-ACE3-541CCA47FB02}" dt="2022-03-13T10:50:52.225" v="8631" actId="26606"/>
          <ac:spMkLst>
            <pc:docMk/>
            <pc:sldMk cId="3402245989" sldId="305"/>
            <ac:spMk id="168" creationId="{F0457BB4-CED7-4065-8959-D6B51491BBAB}"/>
          </ac:spMkLst>
        </pc:spChg>
        <pc:spChg chg="add del">
          <ac:chgData name="Alessandro Rosa" userId="160ebd4fdc994b88" providerId="LiveId" clId="{EEF2EC1A-9DAC-40B2-ACE3-541CCA47FB02}" dt="2022-03-13T10:50:53.350" v="8633" actId="26606"/>
          <ac:spMkLst>
            <pc:docMk/>
            <pc:sldMk cId="3402245989" sldId="305"/>
            <ac:spMk id="171" creationId="{40ACA6C3-F2FA-4894-85C1-9FA6051045C5}"/>
          </ac:spMkLst>
        </pc:spChg>
        <pc:spChg chg="add del">
          <ac:chgData name="Alessandro Rosa" userId="160ebd4fdc994b88" providerId="LiveId" clId="{EEF2EC1A-9DAC-40B2-ACE3-541CCA47FB02}" dt="2022-03-13T10:50:53.350" v="8633" actId="26606"/>
          <ac:spMkLst>
            <pc:docMk/>
            <pc:sldMk cId="3402245989" sldId="305"/>
            <ac:spMk id="172" creationId="{76922BA5-6683-4195-97C3-F3D2A0BB16BD}"/>
          </ac:spMkLst>
        </pc:spChg>
        <pc:spChg chg="add del">
          <ac:chgData name="Alessandro Rosa" userId="160ebd4fdc994b88" providerId="LiveId" clId="{EEF2EC1A-9DAC-40B2-ACE3-541CCA47FB02}" dt="2022-03-13T10:50:53.350" v="8633" actId="26606"/>
          <ac:spMkLst>
            <pc:docMk/>
            <pc:sldMk cId="3402245989" sldId="305"/>
            <ac:spMk id="173" creationId="{E59169C9-0DBE-4B66-9C16-22A64324AA6C}"/>
          </ac:spMkLst>
        </pc:spChg>
        <pc:spChg chg="add del">
          <ac:chgData name="Alessandro Rosa" userId="160ebd4fdc994b88" providerId="LiveId" clId="{EEF2EC1A-9DAC-40B2-ACE3-541CCA47FB02}" dt="2022-03-13T10:50:53.350" v="8633" actId="26606"/>
          <ac:spMkLst>
            <pc:docMk/>
            <pc:sldMk cId="3402245989" sldId="305"/>
            <ac:spMk id="174" creationId="{F0457BB4-CED7-4065-8959-D6B51491BBAB}"/>
          </ac:spMkLst>
        </pc:spChg>
        <pc:spChg chg="add del">
          <ac:chgData name="Alessandro Rosa" userId="160ebd4fdc994b88" providerId="LiveId" clId="{EEF2EC1A-9DAC-40B2-ACE3-541CCA47FB02}" dt="2022-03-13T10:50:54.748" v="8635" actId="26606"/>
          <ac:spMkLst>
            <pc:docMk/>
            <pc:sldMk cId="3402245989" sldId="305"/>
            <ac:spMk id="177" creationId="{40ACA6C3-F2FA-4894-85C1-9FA6051045C5}"/>
          </ac:spMkLst>
        </pc:spChg>
        <pc:spChg chg="add del">
          <ac:chgData name="Alessandro Rosa" userId="160ebd4fdc994b88" providerId="LiveId" clId="{EEF2EC1A-9DAC-40B2-ACE3-541CCA47FB02}" dt="2022-03-13T10:50:54.748" v="8635" actId="26606"/>
          <ac:spMkLst>
            <pc:docMk/>
            <pc:sldMk cId="3402245989" sldId="305"/>
            <ac:spMk id="178" creationId="{76922BA5-6683-4195-97C3-F3D2A0BB16BD}"/>
          </ac:spMkLst>
        </pc:spChg>
        <pc:spChg chg="add del">
          <ac:chgData name="Alessandro Rosa" userId="160ebd4fdc994b88" providerId="LiveId" clId="{EEF2EC1A-9DAC-40B2-ACE3-541CCA47FB02}" dt="2022-03-13T10:50:54.748" v="8635" actId="26606"/>
          <ac:spMkLst>
            <pc:docMk/>
            <pc:sldMk cId="3402245989" sldId="305"/>
            <ac:spMk id="179" creationId="{E59169C9-0DBE-4B66-9C16-22A64324AA6C}"/>
          </ac:spMkLst>
        </pc:spChg>
        <pc:spChg chg="add del">
          <ac:chgData name="Alessandro Rosa" userId="160ebd4fdc994b88" providerId="LiveId" clId="{EEF2EC1A-9DAC-40B2-ACE3-541CCA47FB02}" dt="2022-03-13T10:50:54.748" v="8635" actId="26606"/>
          <ac:spMkLst>
            <pc:docMk/>
            <pc:sldMk cId="3402245989" sldId="305"/>
            <ac:spMk id="180" creationId="{F0457BB4-CED7-4065-8959-D6B51491BBAB}"/>
          </ac:spMkLst>
        </pc:spChg>
        <pc:spChg chg="add del">
          <ac:chgData name="Alessandro Rosa" userId="160ebd4fdc994b88" providerId="LiveId" clId="{EEF2EC1A-9DAC-40B2-ACE3-541CCA47FB02}" dt="2022-03-13T10:50:56.541" v="8637" actId="26606"/>
          <ac:spMkLst>
            <pc:docMk/>
            <pc:sldMk cId="3402245989" sldId="305"/>
            <ac:spMk id="183" creationId="{47FC6A8B-34F9-40FB-AA2D-E34168F52850}"/>
          </ac:spMkLst>
        </pc:spChg>
        <pc:spChg chg="add del">
          <ac:chgData name="Alessandro Rosa" userId="160ebd4fdc994b88" providerId="LiveId" clId="{EEF2EC1A-9DAC-40B2-ACE3-541CCA47FB02}" dt="2022-03-13T10:50:56.541" v="8637" actId="26606"/>
          <ac:spMkLst>
            <pc:docMk/>
            <pc:sldMk cId="3402245989" sldId="305"/>
            <ac:spMk id="184" creationId="{1EC86DB4-572A-4F71-AF8A-2395B4CA779F}"/>
          </ac:spMkLst>
        </pc:spChg>
        <pc:spChg chg="add del">
          <ac:chgData name="Alessandro Rosa" userId="160ebd4fdc994b88" providerId="LiveId" clId="{EEF2EC1A-9DAC-40B2-ACE3-541CCA47FB02}" dt="2022-03-13T10:50:56.541" v="8637" actId="26606"/>
          <ac:spMkLst>
            <pc:docMk/>
            <pc:sldMk cId="3402245989" sldId="305"/>
            <ac:spMk id="185" creationId="{71BA53A4-C4B7-4189-9FC1-6350B1AB5DFE}"/>
          </ac:spMkLst>
        </pc:spChg>
        <pc:spChg chg="add del">
          <ac:chgData name="Alessandro Rosa" userId="160ebd4fdc994b88" providerId="LiveId" clId="{EEF2EC1A-9DAC-40B2-ACE3-541CCA47FB02}" dt="2022-03-13T10:50:56.541" v="8637" actId="26606"/>
          <ac:spMkLst>
            <pc:docMk/>
            <pc:sldMk cId="3402245989" sldId="305"/>
            <ac:spMk id="186" creationId="{5558AD6E-B070-4640-AA07-87E208983ED8}"/>
          </ac:spMkLst>
        </pc:spChg>
        <pc:spChg chg="add del">
          <ac:chgData name="Alessandro Rosa" userId="160ebd4fdc994b88" providerId="LiveId" clId="{EEF2EC1A-9DAC-40B2-ACE3-541CCA47FB02}" dt="2022-03-13T10:50:56.541" v="8637" actId="26606"/>
          <ac:spMkLst>
            <pc:docMk/>
            <pc:sldMk cId="3402245989" sldId="305"/>
            <ac:spMk id="187" creationId="{36ACFB69-D148-449E-AC5A-C55AA20A7F7F}"/>
          </ac:spMkLst>
        </pc:spChg>
        <pc:spChg chg="add">
          <ac:chgData name="Alessandro Rosa" userId="160ebd4fdc994b88" providerId="LiveId" clId="{EEF2EC1A-9DAC-40B2-ACE3-541CCA47FB02}" dt="2022-03-13T10:50:56.552" v="8638" actId="26606"/>
          <ac:spMkLst>
            <pc:docMk/>
            <pc:sldMk cId="3402245989" sldId="305"/>
            <ac:spMk id="190" creationId="{40ACA6C3-F2FA-4894-85C1-9FA6051045C5}"/>
          </ac:spMkLst>
        </pc:spChg>
        <pc:spChg chg="add">
          <ac:chgData name="Alessandro Rosa" userId="160ebd4fdc994b88" providerId="LiveId" clId="{EEF2EC1A-9DAC-40B2-ACE3-541CCA47FB02}" dt="2022-03-13T10:50:56.552" v="8638" actId="26606"/>
          <ac:spMkLst>
            <pc:docMk/>
            <pc:sldMk cId="3402245989" sldId="305"/>
            <ac:spMk id="191" creationId="{76922BA5-6683-4195-97C3-F3D2A0BB16BD}"/>
          </ac:spMkLst>
        </pc:spChg>
        <pc:spChg chg="add">
          <ac:chgData name="Alessandro Rosa" userId="160ebd4fdc994b88" providerId="LiveId" clId="{EEF2EC1A-9DAC-40B2-ACE3-541CCA47FB02}" dt="2022-03-13T10:50:56.552" v="8638" actId="26606"/>
          <ac:spMkLst>
            <pc:docMk/>
            <pc:sldMk cId="3402245989" sldId="305"/>
            <ac:spMk id="192" creationId="{E59169C9-0DBE-4B66-9C16-22A64324AA6C}"/>
          </ac:spMkLst>
        </pc:spChg>
        <pc:spChg chg="add">
          <ac:chgData name="Alessandro Rosa" userId="160ebd4fdc994b88" providerId="LiveId" clId="{EEF2EC1A-9DAC-40B2-ACE3-541CCA47FB02}" dt="2022-03-13T10:50:56.552" v="8638" actId="26606"/>
          <ac:spMkLst>
            <pc:docMk/>
            <pc:sldMk cId="3402245989" sldId="305"/>
            <ac:spMk id="193" creationId="{F0457BB4-CED7-4065-8959-D6B51491BBAB}"/>
          </ac:spMkLst>
        </pc:spChg>
        <pc:grpChg chg="add del">
          <ac:chgData name="Alessandro Rosa" userId="160ebd4fdc994b88" providerId="LiveId" clId="{EEF2EC1A-9DAC-40B2-ACE3-541CCA47FB02}" dt="2022-03-13T10:50:43.399" v="8623" actId="26606"/>
          <ac:grpSpMkLst>
            <pc:docMk/>
            <pc:sldMk cId="3402245989" sldId="305"/>
            <ac:grpSpMk id="141" creationId="{D4D684F8-91BF-481C-A965-722756A383D0}"/>
          </ac:grpSpMkLst>
        </pc:grpChg>
        <pc:graphicFrameChg chg="mod modGraphic">
          <ac:chgData name="Alessandro Rosa" userId="160ebd4fdc994b88" providerId="LiveId" clId="{EEF2EC1A-9DAC-40B2-ACE3-541CCA47FB02}" dt="2022-03-13T11:16:53.056" v="9640" actId="20577"/>
          <ac:graphicFrameMkLst>
            <pc:docMk/>
            <pc:sldMk cId="3402245989" sldId="305"/>
            <ac:graphicFrameMk id="5" creationId="{E2182962-2E3A-4374-BAD0-801AF0F6BF84}"/>
          </ac:graphicFrameMkLst>
        </pc:graphicFrameChg>
        <pc:cxnChg chg="add del">
          <ac:chgData name="Alessandro Rosa" userId="160ebd4fdc994b88" providerId="LiveId" clId="{EEF2EC1A-9DAC-40B2-ACE3-541CCA47FB02}" dt="2022-03-13T10:50:56.552" v="8638" actId="26606"/>
          <ac:cxnSpMkLst>
            <pc:docMk/>
            <pc:sldMk cId="3402245989" sldId="305"/>
            <ac:cxnSpMk id="116" creationId="{430127AE-B29E-4FDF-99D2-A2F1E7003F74}"/>
          </ac:cxnSpMkLst>
        </pc:cxnChg>
        <pc:cxnChg chg="add del">
          <ac:chgData name="Alessandro Rosa" userId="160ebd4fdc994b88" providerId="LiveId" clId="{EEF2EC1A-9DAC-40B2-ACE3-541CCA47FB02}" dt="2022-03-13T10:50:42.749" v="8621" actId="26606"/>
          <ac:cxnSpMkLst>
            <pc:docMk/>
            <pc:sldMk cId="3402245989" sldId="305"/>
            <ac:cxnSpMk id="129" creationId="{430127AE-B29E-4FDF-99D2-A2F1E7003F74}"/>
          </ac:cxnSpMkLst>
        </pc:cxnChg>
        <pc:cxnChg chg="add del">
          <ac:chgData name="Alessandro Rosa" userId="160ebd4fdc994b88" providerId="LiveId" clId="{EEF2EC1A-9DAC-40B2-ACE3-541CCA47FB02}" dt="2022-03-13T10:50:43.399" v="8623" actId="26606"/>
          <ac:cxnSpMkLst>
            <pc:docMk/>
            <pc:sldMk cId="3402245989" sldId="305"/>
            <ac:cxnSpMk id="139" creationId="{430127AE-B29E-4FDF-99D2-A2F1E7003F74}"/>
          </ac:cxnSpMkLst>
        </pc:cxnChg>
        <pc:cxnChg chg="add del">
          <ac:chgData name="Alessandro Rosa" userId="160ebd4fdc994b88" providerId="LiveId" clId="{EEF2EC1A-9DAC-40B2-ACE3-541CCA47FB02}" dt="2022-03-13T10:50:45.208" v="8625" actId="26606"/>
          <ac:cxnSpMkLst>
            <pc:docMk/>
            <pc:sldMk cId="3402245989" sldId="305"/>
            <ac:cxnSpMk id="144" creationId="{430127AE-B29E-4FDF-99D2-A2F1E7003F74}"/>
          </ac:cxnSpMkLst>
        </pc:cxnChg>
        <pc:cxnChg chg="add del">
          <ac:chgData name="Alessandro Rosa" userId="160ebd4fdc994b88" providerId="LiveId" clId="{EEF2EC1A-9DAC-40B2-ACE3-541CCA47FB02}" dt="2022-03-13T10:50:46.167" v="8627" actId="26606"/>
          <ac:cxnSpMkLst>
            <pc:docMk/>
            <pc:sldMk cId="3402245989" sldId="305"/>
            <ac:cxnSpMk id="151" creationId="{430127AE-B29E-4FDF-99D2-A2F1E7003F74}"/>
          </ac:cxnSpMkLst>
        </pc:cxnChg>
        <pc:cxnChg chg="add del">
          <ac:chgData name="Alessandro Rosa" userId="160ebd4fdc994b88" providerId="LiveId" clId="{EEF2EC1A-9DAC-40B2-ACE3-541CCA47FB02}" dt="2022-03-13T10:50:48.694" v="8629" actId="26606"/>
          <ac:cxnSpMkLst>
            <pc:docMk/>
            <pc:sldMk cId="3402245989" sldId="305"/>
            <ac:cxnSpMk id="157" creationId="{430127AE-B29E-4FDF-99D2-A2F1E7003F74}"/>
          </ac:cxnSpMkLst>
        </pc:cxnChg>
        <pc:cxnChg chg="add del">
          <ac:chgData name="Alessandro Rosa" userId="160ebd4fdc994b88" providerId="LiveId" clId="{EEF2EC1A-9DAC-40B2-ACE3-541CCA47FB02}" dt="2022-03-13T10:50:52.225" v="8631" actId="26606"/>
          <ac:cxnSpMkLst>
            <pc:docMk/>
            <pc:sldMk cId="3402245989" sldId="305"/>
            <ac:cxnSpMk id="164" creationId="{430127AE-B29E-4FDF-99D2-A2F1E7003F74}"/>
          </ac:cxnSpMkLst>
        </pc:cxnChg>
        <pc:cxnChg chg="add del">
          <ac:chgData name="Alessandro Rosa" userId="160ebd4fdc994b88" providerId="LiveId" clId="{EEF2EC1A-9DAC-40B2-ACE3-541CCA47FB02}" dt="2022-03-13T10:50:53.350" v="8633" actId="26606"/>
          <ac:cxnSpMkLst>
            <pc:docMk/>
            <pc:sldMk cId="3402245989" sldId="305"/>
            <ac:cxnSpMk id="170" creationId="{430127AE-B29E-4FDF-99D2-A2F1E7003F74}"/>
          </ac:cxnSpMkLst>
        </pc:cxnChg>
        <pc:cxnChg chg="add del">
          <ac:chgData name="Alessandro Rosa" userId="160ebd4fdc994b88" providerId="LiveId" clId="{EEF2EC1A-9DAC-40B2-ACE3-541CCA47FB02}" dt="2022-03-13T10:50:54.748" v="8635" actId="26606"/>
          <ac:cxnSpMkLst>
            <pc:docMk/>
            <pc:sldMk cId="3402245989" sldId="305"/>
            <ac:cxnSpMk id="176" creationId="{430127AE-B29E-4FDF-99D2-A2F1E7003F74}"/>
          </ac:cxnSpMkLst>
        </pc:cxnChg>
        <pc:cxnChg chg="add del">
          <ac:chgData name="Alessandro Rosa" userId="160ebd4fdc994b88" providerId="LiveId" clId="{EEF2EC1A-9DAC-40B2-ACE3-541CCA47FB02}" dt="2022-03-13T10:50:56.541" v="8637" actId="26606"/>
          <ac:cxnSpMkLst>
            <pc:docMk/>
            <pc:sldMk cId="3402245989" sldId="305"/>
            <ac:cxnSpMk id="182" creationId="{430127AE-B29E-4FDF-99D2-A2F1E7003F74}"/>
          </ac:cxnSpMkLst>
        </pc:cxnChg>
        <pc:cxnChg chg="add">
          <ac:chgData name="Alessandro Rosa" userId="160ebd4fdc994b88" providerId="LiveId" clId="{EEF2EC1A-9DAC-40B2-ACE3-541CCA47FB02}" dt="2022-03-13T10:50:56.552" v="8638" actId="26606"/>
          <ac:cxnSpMkLst>
            <pc:docMk/>
            <pc:sldMk cId="3402245989" sldId="305"/>
            <ac:cxnSpMk id="189" creationId="{430127AE-B29E-4FDF-99D2-A2F1E7003F74}"/>
          </ac:cxnSpMkLst>
        </pc:cxnChg>
      </pc:sld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8AE2D-DF49-4FA5-AFA0-C076F584809C}"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it-IT"/>
        </a:p>
      </dgm:t>
    </dgm:pt>
    <dgm:pt modelId="{D903927F-FD1D-4F2B-AFF6-87487305B0BF}">
      <dgm:prSet custT="1"/>
      <dgm:spPr/>
      <dgm:t>
        <a:bodyPr/>
        <a:lstStyle/>
        <a:p>
          <a:r>
            <a:rPr lang="en-US" sz="1400" b="0" baseline="0" dirty="0">
              <a:latin typeface="Meiryo (Corpo)"/>
            </a:rPr>
            <a:t>Podcasts are an emerging medium on the internet and the number of shows is growing exponentially over the years</a:t>
          </a:r>
          <a:endParaRPr lang="it-IT" sz="1400" b="0" baseline="0" dirty="0">
            <a:latin typeface="Meiryo (Corpo)"/>
          </a:endParaRPr>
        </a:p>
        <a:p>
          <a:endParaRPr lang="it-IT" sz="1400" dirty="0">
            <a:latin typeface="Meiryo (Corpo)"/>
          </a:endParaRPr>
        </a:p>
      </dgm:t>
    </dgm:pt>
    <dgm:pt modelId="{339EB5C1-D347-4175-90C3-517CB82C042F}" type="parTrans" cxnId="{0E9FD81E-D6A4-49E5-8A46-8FE0A29DCCDB}">
      <dgm:prSet/>
      <dgm:spPr/>
      <dgm:t>
        <a:bodyPr/>
        <a:lstStyle/>
        <a:p>
          <a:endParaRPr lang="it-IT" sz="1400">
            <a:latin typeface="Meiryo (Corpo)"/>
          </a:endParaRPr>
        </a:p>
      </dgm:t>
    </dgm:pt>
    <dgm:pt modelId="{362F1A90-4C9B-4431-A8E1-538559DE3E8A}" type="sibTrans" cxnId="{0E9FD81E-D6A4-49E5-8A46-8FE0A29DCCDB}">
      <dgm:prSet/>
      <dgm:spPr/>
      <dgm:t>
        <a:bodyPr/>
        <a:lstStyle/>
        <a:p>
          <a:endParaRPr lang="it-IT" sz="1400">
            <a:latin typeface="Meiryo (Corpo)"/>
          </a:endParaRPr>
        </a:p>
      </dgm:t>
    </dgm:pt>
    <dgm:pt modelId="{CF8A9EA6-F143-40E5-9FE9-9881EC5B3A55}">
      <dgm:prSet custT="1"/>
      <dgm:spPr/>
      <dgm:t>
        <a:bodyPr/>
        <a:lstStyle/>
        <a:p>
          <a:r>
            <a:rPr lang="en-US" sz="1400" b="0" baseline="0" dirty="0">
              <a:latin typeface="Meiryo (Corpo)"/>
            </a:rPr>
            <a:t>They provide huge amounts of data for many different tasks (e.g. audio transcription)</a:t>
          </a:r>
        </a:p>
      </dgm:t>
    </dgm:pt>
    <dgm:pt modelId="{2BA6EDFF-824F-4754-AADF-E0D42B5CD662}" type="parTrans" cxnId="{1932058E-383B-4F75-89E7-F17157B1D67D}">
      <dgm:prSet/>
      <dgm:spPr/>
      <dgm:t>
        <a:bodyPr/>
        <a:lstStyle/>
        <a:p>
          <a:endParaRPr lang="it-IT" sz="1400">
            <a:latin typeface="Meiryo (Corpo)"/>
          </a:endParaRPr>
        </a:p>
      </dgm:t>
    </dgm:pt>
    <dgm:pt modelId="{E81173FE-7D30-4004-9590-76677254CEF1}" type="sibTrans" cxnId="{1932058E-383B-4F75-89E7-F17157B1D67D}">
      <dgm:prSet/>
      <dgm:spPr/>
      <dgm:t>
        <a:bodyPr/>
        <a:lstStyle/>
        <a:p>
          <a:endParaRPr lang="it-IT" sz="1400">
            <a:latin typeface="Meiryo (Corpo)"/>
          </a:endParaRPr>
        </a:p>
      </dgm:t>
    </dgm:pt>
    <dgm:pt modelId="{E09B4DB3-0AEE-4A6A-96F8-327836728E6C}">
      <dgm:prSet custT="1"/>
      <dgm:spPr/>
      <dgm:t>
        <a:bodyPr/>
        <a:lstStyle/>
        <a:p>
          <a:pPr>
            <a:buFont typeface="Symbol" panose="05050102010706020507" pitchFamily="18" charset="2"/>
            <a:buChar char=""/>
          </a:pPr>
          <a:r>
            <a:rPr lang="en-GB" sz="1400" dirty="0">
              <a:effectLst/>
              <a:latin typeface="Meiryo (Corpo)"/>
              <a:ea typeface="Calibri" panose="020F0502020204030204" pitchFamily="34" charset="0"/>
            </a:rPr>
            <a:t>Streaming services (e.g. Spotify, Apple Music) usually classify shows on the basis of manual annotations and use those labels to suggest new contents to their users</a:t>
          </a:r>
          <a:endParaRPr lang="en-US" sz="1400" b="0" baseline="0" dirty="0">
            <a:latin typeface="Meiryo (Corpo)"/>
          </a:endParaRPr>
        </a:p>
      </dgm:t>
    </dgm:pt>
    <dgm:pt modelId="{ADB84751-55B0-4E0C-804F-DB521C43DB40}" type="parTrans" cxnId="{1F78A71B-1D52-4569-9F9C-4C70D53DBDA9}">
      <dgm:prSet/>
      <dgm:spPr/>
      <dgm:t>
        <a:bodyPr/>
        <a:lstStyle/>
        <a:p>
          <a:endParaRPr lang="it-IT" sz="1400">
            <a:latin typeface="Meiryo (Corpo)"/>
          </a:endParaRPr>
        </a:p>
      </dgm:t>
    </dgm:pt>
    <dgm:pt modelId="{B5E777F4-00B6-4EFD-A8C2-C8C967775A32}" type="sibTrans" cxnId="{1F78A71B-1D52-4569-9F9C-4C70D53DBDA9}">
      <dgm:prSet/>
      <dgm:spPr/>
      <dgm:t>
        <a:bodyPr/>
        <a:lstStyle/>
        <a:p>
          <a:endParaRPr lang="it-IT" sz="1400">
            <a:latin typeface="Meiryo (Corpo)"/>
          </a:endParaRPr>
        </a:p>
      </dgm:t>
    </dgm:pt>
    <dgm:pt modelId="{A8A60644-716E-4AEC-A9C7-8EC3557D9FB4}">
      <dgm:prSet custT="1"/>
      <dgm:spPr/>
      <dgm:t>
        <a:bodyPr/>
        <a:lstStyle/>
        <a:p>
          <a:pPr>
            <a:buFont typeface="Symbol" panose="05050102010706020507" pitchFamily="18" charset="2"/>
            <a:buChar char=""/>
          </a:pPr>
          <a:r>
            <a:rPr lang="en-US" sz="1400" b="0" baseline="0" dirty="0">
              <a:latin typeface="Meiryo (Corpo)"/>
            </a:rPr>
            <a:t>Is it possible to automatically classify podcasts according to the metadata available?</a:t>
          </a:r>
        </a:p>
      </dgm:t>
    </dgm:pt>
    <dgm:pt modelId="{24F110B6-FDDE-4AA7-AEBD-F2F6B8D897C2}" type="parTrans" cxnId="{20BF63DB-B032-4E01-A39A-AE0518DE16AA}">
      <dgm:prSet/>
      <dgm:spPr/>
      <dgm:t>
        <a:bodyPr/>
        <a:lstStyle/>
        <a:p>
          <a:endParaRPr lang="it-IT"/>
        </a:p>
      </dgm:t>
    </dgm:pt>
    <dgm:pt modelId="{EF2772F7-8B96-4B6F-8B83-3B5CF5255D4B}" type="sibTrans" cxnId="{20BF63DB-B032-4E01-A39A-AE0518DE16AA}">
      <dgm:prSet/>
      <dgm:spPr/>
      <dgm:t>
        <a:bodyPr/>
        <a:lstStyle/>
        <a:p>
          <a:endParaRPr lang="it-IT"/>
        </a:p>
      </dgm:t>
    </dgm:pt>
    <dgm:pt modelId="{89ADE069-03B8-48C3-9BBE-C892A85EACB2}" type="pres">
      <dgm:prSet presAssocID="{3AF8AE2D-DF49-4FA5-AFA0-C076F584809C}" presName="vert0" presStyleCnt="0">
        <dgm:presLayoutVars>
          <dgm:dir/>
          <dgm:animOne val="branch"/>
          <dgm:animLvl val="lvl"/>
        </dgm:presLayoutVars>
      </dgm:prSet>
      <dgm:spPr/>
    </dgm:pt>
    <dgm:pt modelId="{455544B9-F8F3-4310-9802-1BB3991742F2}" type="pres">
      <dgm:prSet presAssocID="{D903927F-FD1D-4F2B-AFF6-87487305B0BF}" presName="thickLine" presStyleLbl="alignNode1" presStyleIdx="0" presStyleCnt="4"/>
      <dgm:spPr/>
    </dgm:pt>
    <dgm:pt modelId="{39999A4C-00D7-48F1-9A7A-26E90C24F04E}" type="pres">
      <dgm:prSet presAssocID="{D903927F-FD1D-4F2B-AFF6-87487305B0BF}" presName="horz1" presStyleCnt="0"/>
      <dgm:spPr/>
    </dgm:pt>
    <dgm:pt modelId="{F9B1AF9D-7AB6-4DAC-9BB6-BA68681FF478}" type="pres">
      <dgm:prSet presAssocID="{D903927F-FD1D-4F2B-AFF6-87487305B0BF}" presName="tx1" presStyleLbl="revTx" presStyleIdx="0" presStyleCnt="4"/>
      <dgm:spPr/>
    </dgm:pt>
    <dgm:pt modelId="{64B89175-5BC7-45B2-AB2F-08CF7331D519}" type="pres">
      <dgm:prSet presAssocID="{D903927F-FD1D-4F2B-AFF6-87487305B0BF}" presName="vert1" presStyleCnt="0"/>
      <dgm:spPr/>
    </dgm:pt>
    <dgm:pt modelId="{05B8B224-FA98-40A2-9555-74F27E67A36C}" type="pres">
      <dgm:prSet presAssocID="{CF8A9EA6-F143-40E5-9FE9-9881EC5B3A55}" presName="thickLine" presStyleLbl="alignNode1" presStyleIdx="1" presStyleCnt="4"/>
      <dgm:spPr/>
    </dgm:pt>
    <dgm:pt modelId="{47FC7C11-B188-40B8-B246-AB7C44EE66A4}" type="pres">
      <dgm:prSet presAssocID="{CF8A9EA6-F143-40E5-9FE9-9881EC5B3A55}" presName="horz1" presStyleCnt="0"/>
      <dgm:spPr/>
    </dgm:pt>
    <dgm:pt modelId="{7B157241-BEE9-431B-ADED-7BC40DFD4D03}" type="pres">
      <dgm:prSet presAssocID="{CF8A9EA6-F143-40E5-9FE9-9881EC5B3A55}" presName="tx1" presStyleLbl="revTx" presStyleIdx="1" presStyleCnt="4"/>
      <dgm:spPr/>
    </dgm:pt>
    <dgm:pt modelId="{30395060-8D3A-4361-8F91-4ABE1AA59101}" type="pres">
      <dgm:prSet presAssocID="{CF8A9EA6-F143-40E5-9FE9-9881EC5B3A55}" presName="vert1" presStyleCnt="0"/>
      <dgm:spPr/>
    </dgm:pt>
    <dgm:pt modelId="{62DDE84F-5AD7-4F40-8AD0-BC1176DF4436}" type="pres">
      <dgm:prSet presAssocID="{E09B4DB3-0AEE-4A6A-96F8-327836728E6C}" presName="thickLine" presStyleLbl="alignNode1" presStyleIdx="2" presStyleCnt="4"/>
      <dgm:spPr/>
    </dgm:pt>
    <dgm:pt modelId="{98271457-9964-45E5-BE08-E626AB0E2733}" type="pres">
      <dgm:prSet presAssocID="{E09B4DB3-0AEE-4A6A-96F8-327836728E6C}" presName="horz1" presStyleCnt="0"/>
      <dgm:spPr/>
    </dgm:pt>
    <dgm:pt modelId="{361EB081-6858-4EF2-86EC-52753C2F5687}" type="pres">
      <dgm:prSet presAssocID="{E09B4DB3-0AEE-4A6A-96F8-327836728E6C}" presName="tx1" presStyleLbl="revTx" presStyleIdx="2" presStyleCnt="4"/>
      <dgm:spPr/>
    </dgm:pt>
    <dgm:pt modelId="{F739A146-804F-41ED-8587-797E34411344}" type="pres">
      <dgm:prSet presAssocID="{E09B4DB3-0AEE-4A6A-96F8-327836728E6C}" presName="vert1" presStyleCnt="0"/>
      <dgm:spPr/>
    </dgm:pt>
    <dgm:pt modelId="{CCF46073-C7F6-40D2-8FF6-47A535C7AD8C}" type="pres">
      <dgm:prSet presAssocID="{A8A60644-716E-4AEC-A9C7-8EC3557D9FB4}" presName="thickLine" presStyleLbl="alignNode1" presStyleIdx="3" presStyleCnt="4"/>
      <dgm:spPr/>
    </dgm:pt>
    <dgm:pt modelId="{8F8C9ECA-5840-4734-A350-6A5FAB507935}" type="pres">
      <dgm:prSet presAssocID="{A8A60644-716E-4AEC-A9C7-8EC3557D9FB4}" presName="horz1" presStyleCnt="0"/>
      <dgm:spPr/>
    </dgm:pt>
    <dgm:pt modelId="{236ACB49-6143-416A-BD26-CA227082A734}" type="pres">
      <dgm:prSet presAssocID="{A8A60644-716E-4AEC-A9C7-8EC3557D9FB4}" presName="tx1" presStyleLbl="revTx" presStyleIdx="3" presStyleCnt="4"/>
      <dgm:spPr/>
    </dgm:pt>
    <dgm:pt modelId="{FF64F007-94E9-41FE-A029-FFF3625B23C0}" type="pres">
      <dgm:prSet presAssocID="{A8A60644-716E-4AEC-A9C7-8EC3557D9FB4}" presName="vert1" presStyleCnt="0"/>
      <dgm:spPr/>
    </dgm:pt>
  </dgm:ptLst>
  <dgm:cxnLst>
    <dgm:cxn modelId="{BDF07100-0D64-4BD3-A12A-3DC18E1739E4}" type="presOf" srcId="{3AF8AE2D-DF49-4FA5-AFA0-C076F584809C}" destId="{89ADE069-03B8-48C3-9BBE-C892A85EACB2}" srcOrd="0" destOrd="0" presId="urn:microsoft.com/office/officeart/2008/layout/LinedList"/>
    <dgm:cxn modelId="{1F78A71B-1D52-4569-9F9C-4C70D53DBDA9}" srcId="{3AF8AE2D-DF49-4FA5-AFA0-C076F584809C}" destId="{E09B4DB3-0AEE-4A6A-96F8-327836728E6C}" srcOrd="2" destOrd="0" parTransId="{ADB84751-55B0-4E0C-804F-DB521C43DB40}" sibTransId="{B5E777F4-00B6-4EFD-A8C2-C8C967775A32}"/>
    <dgm:cxn modelId="{0E9FD81E-D6A4-49E5-8A46-8FE0A29DCCDB}" srcId="{3AF8AE2D-DF49-4FA5-AFA0-C076F584809C}" destId="{D903927F-FD1D-4F2B-AFF6-87487305B0BF}" srcOrd="0" destOrd="0" parTransId="{339EB5C1-D347-4175-90C3-517CB82C042F}" sibTransId="{362F1A90-4C9B-4431-A8E1-538559DE3E8A}"/>
    <dgm:cxn modelId="{81006A4A-A74E-4C0A-95B4-B429D2767CDC}" type="presOf" srcId="{A8A60644-716E-4AEC-A9C7-8EC3557D9FB4}" destId="{236ACB49-6143-416A-BD26-CA227082A734}" srcOrd="0" destOrd="0" presId="urn:microsoft.com/office/officeart/2008/layout/LinedList"/>
    <dgm:cxn modelId="{B985508A-76A4-40E3-9EC0-843CDAFE65FD}" type="presOf" srcId="{CF8A9EA6-F143-40E5-9FE9-9881EC5B3A55}" destId="{7B157241-BEE9-431B-ADED-7BC40DFD4D03}" srcOrd="0" destOrd="0" presId="urn:microsoft.com/office/officeart/2008/layout/LinedList"/>
    <dgm:cxn modelId="{7897EB8A-81AA-4C1E-9900-A1AAFE9CFBD2}" type="presOf" srcId="{D903927F-FD1D-4F2B-AFF6-87487305B0BF}" destId="{F9B1AF9D-7AB6-4DAC-9BB6-BA68681FF478}" srcOrd="0" destOrd="0" presId="urn:microsoft.com/office/officeart/2008/layout/LinedList"/>
    <dgm:cxn modelId="{1932058E-383B-4F75-89E7-F17157B1D67D}" srcId="{3AF8AE2D-DF49-4FA5-AFA0-C076F584809C}" destId="{CF8A9EA6-F143-40E5-9FE9-9881EC5B3A55}" srcOrd="1" destOrd="0" parTransId="{2BA6EDFF-824F-4754-AADF-E0D42B5CD662}" sibTransId="{E81173FE-7D30-4004-9590-76677254CEF1}"/>
    <dgm:cxn modelId="{25005198-EBF0-4FEA-9E2C-999FD2EDDA9F}" type="presOf" srcId="{E09B4DB3-0AEE-4A6A-96F8-327836728E6C}" destId="{361EB081-6858-4EF2-86EC-52753C2F5687}" srcOrd="0" destOrd="0" presId="urn:microsoft.com/office/officeart/2008/layout/LinedList"/>
    <dgm:cxn modelId="{20BF63DB-B032-4E01-A39A-AE0518DE16AA}" srcId="{3AF8AE2D-DF49-4FA5-AFA0-C076F584809C}" destId="{A8A60644-716E-4AEC-A9C7-8EC3557D9FB4}" srcOrd="3" destOrd="0" parTransId="{24F110B6-FDDE-4AA7-AEBD-F2F6B8D897C2}" sibTransId="{EF2772F7-8B96-4B6F-8B83-3B5CF5255D4B}"/>
    <dgm:cxn modelId="{74E8A623-A3C5-4865-A1CE-A110E2EE7534}" type="presParOf" srcId="{89ADE069-03B8-48C3-9BBE-C892A85EACB2}" destId="{455544B9-F8F3-4310-9802-1BB3991742F2}" srcOrd="0" destOrd="0" presId="urn:microsoft.com/office/officeart/2008/layout/LinedList"/>
    <dgm:cxn modelId="{D00C9FCC-03C4-40A6-A855-FF0478275CA3}" type="presParOf" srcId="{89ADE069-03B8-48C3-9BBE-C892A85EACB2}" destId="{39999A4C-00D7-48F1-9A7A-26E90C24F04E}" srcOrd="1" destOrd="0" presId="urn:microsoft.com/office/officeart/2008/layout/LinedList"/>
    <dgm:cxn modelId="{A1810691-D616-4EF4-83BE-69821D4DC980}" type="presParOf" srcId="{39999A4C-00D7-48F1-9A7A-26E90C24F04E}" destId="{F9B1AF9D-7AB6-4DAC-9BB6-BA68681FF478}" srcOrd="0" destOrd="0" presId="urn:microsoft.com/office/officeart/2008/layout/LinedList"/>
    <dgm:cxn modelId="{8DA58615-CB78-4A31-BC16-DEC8A1A6DEAE}" type="presParOf" srcId="{39999A4C-00D7-48F1-9A7A-26E90C24F04E}" destId="{64B89175-5BC7-45B2-AB2F-08CF7331D519}" srcOrd="1" destOrd="0" presId="urn:microsoft.com/office/officeart/2008/layout/LinedList"/>
    <dgm:cxn modelId="{CB1EC96A-96A4-4012-941D-2FB03AB86667}" type="presParOf" srcId="{89ADE069-03B8-48C3-9BBE-C892A85EACB2}" destId="{05B8B224-FA98-40A2-9555-74F27E67A36C}" srcOrd="2" destOrd="0" presId="urn:microsoft.com/office/officeart/2008/layout/LinedList"/>
    <dgm:cxn modelId="{3360011C-3FEB-4EF5-ADB1-D7A2D2812D95}" type="presParOf" srcId="{89ADE069-03B8-48C3-9BBE-C892A85EACB2}" destId="{47FC7C11-B188-40B8-B246-AB7C44EE66A4}" srcOrd="3" destOrd="0" presId="urn:microsoft.com/office/officeart/2008/layout/LinedList"/>
    <dgm:cxn modelId="{F70AFC5B-E016-4591-8397-7F3422A54880}" type="presParOf" srcId="{47FC7C11-B188-40B8-B246-AB7C44EE66A4}" destId="{7B157241-BEE9-431B-ADED-7BC40DFD4D03}" srcOrd="0" destOrd="0" presId="urn:microsoft.com/office/officeart/2008/layout/LinedList"/>
    <dgm:cxn modelId="{BB86762C-B5F7-450A-A788-084781956DCB}" type="presParOf" srcId="{47FC7C11-B188-40B8-B246-AB7C44EE66A4}" destId="{30395060-8D3A-4361-8F91-4ABE1AA59101}" srcOrd="1" destOrd="0" presId="urn:microsoft.com/office/officeart/2008/layout/LinedList"/>
    <dgm:cxn modelId="{C38A77C9-9870-4F23-8A49-3FB0A3F7BCB8}" type="presParOf" srcId="{89ADE069-03B8-48C3-9BBE-C892A85EACB2}" destId="{62DDE84F-5AD7-4F40-8AD0-BC1176DF4436}" srcOrd="4" destOrd="0" presId="urn:microsoft.com/office/officeart/2008/layout/LinedList"/>
    <dgm:cxn modelId="{0DE66CDF-1876-4B3B-9E30-A1D0BFD698F1}" type="presParOf" srcId="{89ADE069-03B8-48C3-9BBE-C892A85EACB2}" destId="{98271457-9964-45E5-BE08-E626AB0E2733}" srcOrd="5" destOrd="0" presId="urn:microsoft.com/office/officeart/2008/layout/LinedList"/>
    <dgm:cxn modelId="{22C552F1-C78B-453E-AC0D-72F2764A00C6}" type="presParOf" srcId="{98271457-9964-45E5-BE08-E626AB0E2733}" destId="{361EB081-6858-4EF2-86EC-52753C2F5687}" srcOrd="0" destOrd="0" presId="urn:microsoft.com/office/officeart/2008/layout/LinedList"/>
    <dgm:cxn modelId="{984B252B-F8F0-42E5-AA80-1FFD279205D7}" type="presParOf" srcId="{98271457-9964-45E5-BE08-E626AB0E2733}" destId="{F739A146-804F-41ED-8587-797E34411344}" srcOrd="1" destOrd="0" presId="urn:microsoft.com/office/officeart/2008/layout/LinedList"/>
    <dgm:cxn modelId="{ED9E6808-A8F9-405C-865A-160FC625AE61}" type="presParOf" srcId="{89ADE069-03B8-48C3-9BBE-C892A85EACB2}" destId="{CCF46073-C7F6-40D2-8FF6-47A535C7AD8C}" srcOrd="6" destOrd="0" presId="urn:microsoft.com/office/officeart/2008/layout/LinedList"/>
    <dgm:cxn modelId="{06FB79C3-DEB9-4E58-9D00-C3B9C8718F74}" type="presParOf" srcId="{89ADE069-03B8-48C3-9BBE-C892A85EACB2}" destId="{8F8C9ECA-5840-4734-A350-6A5FAB507935}" srcOrd="7" destOrd="0" presId="urn:microsoft.com/office/officeart/2008/layout/LinedList"/>
    <dgm:cxn modelId="{E5E48F9E-4400-437D-953C-6EE4BE389877}" type="presParOf" srcId="{8F8C9ECA-5840-4734-A350-6A5FAB507935}" destId="{236ACB49-6143-416A-BD26-CA227082A734}" srcOrd="0" destOrd="0" presId="urn:microsoft.com/office/officeart/2008/layout/LinedList"/>
    <dgm:cxn modelId="{C17CB703-7DB6-4B14-B3D1-D4BB0F3535D2}" type="presParOf" srcId="{8F8C9ECA-5840-4734-A350-6A5FAB507935}" destId="{FF64F007-94E9-41FE-A029-FFF3625B23C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F8AE2D-DF49-4FA5-AFA0-C076F584809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it-IT"/>
        </a:p>
      </dgm:t>
    </dgm:pt>
    <dgm:pt modelId="{CF8A9EA6-F143-40E5-9FE9-9881EC5B3A55}">
      <dgm:prSet custT="1"/>
      <dgm:spPr/>
      <dgm:t>
        <a:bodyPr/>
        <a:lstStyle/>
        <a:p>
          <a:r>
            <a:rPr lang="en-US" sz="1600" b="0" baseline="0" dirty="0"/>
            <a:t>GRU is a special kind of LSTM, faster to train and (usually) more efficient</a:t>
          </a:r>
        </a:p>
      </dgm:t>
    </dgm:pt>
    <dgm:pt modelId="{E81173FE-7D30-4004-9590-76677254CEF1}" type="sibTrans" cxnId="{1932058E-383B-4F75-89E7-F17157B1D67D}">
      <dgm:prSet/>
      <dgm:spPr/>
      <dgm:t>
        <a:bodyPr/>
        <a:lstStyle/>
        <a:p>
          <a:endParaRPr lang="it-IT"/>
        </a:p>
      </dgm:t>
    </dgm:pt>
    <dgm:pt modelId="{2BA6EDFF-824F-4754-AADF-E0D42B5CD662}" type="parTrans" cxnId="{1932058E-383B-4F75-89E7-F17157B1D67D}">
      <dgm:prSet/>
      <dgm:spPr/>
      <dgm:t>
        <a:bodyPr/>
        <a:lstStyle/>
        <a:p>
          <a:endParaRPr lang="it-IT" sz="1400"/>
        </a:p>
      </dgm:t>
    </dgm:pt>
    <dgm:pt modelId="{F4C4D7CD-52A7-4126-9883-9DD4FE99E2D5}">
      <dgm:prSet custT="1"/>
      <dgm:spPr/>
      <dgm:t>
        <a:bodyPr/>
        <a:lstStyle/>
        <a:p>
          <a:r>
            <a:rPr lang="en-GB" sz="1600" noProof="0" dirty="0"/>
            <a:t>Standard RNNs have problems with long sequences, which is rather usual in textual data (vanishing gradient problem)</a:t>
          </a:r>
        </a:p>
      </dgm:t>
    </dgm:pt>
    <dgm:pt modelId="{C5EBA081-7531-4865-BDCA-1A3C3C37D494}" type="parTrans" cxnId="{3DF3D201-DFE7-4ACF-A71D-14B4A794B21E}">
      <dgm:prSet/>
      <dgm:spPr/>
      <dgm:t>
        <a:bodyPr/>
        <a:lstStyle/>
        <a:p>
          <a:endParaRPr lang="it-IT"/>
        </a:p>
      </dgm:t>
    </dgm:pt>
    <dgm:pt modelId="{33C1807E-D1EB-41CB-B699-058DB4021989}" type="sibTrans" cxnId="{3DF3D201-DFE7-4ACF-A71D-14B4A794B21E}">
      <dgm:prSet/>
      <dgm:spPr/>
      <dgm:t>
        <a:bodyPr/>
        <a:lstStyle/>
        <a:p>
          <a:endParaRPr lang="it-IT"/>
        </a:p>
      </dgm:t>
    </dgm:pt>
    <dgm:pt modelId="{A290241E-0A46-46EA-B0A2-E8C48DF38972}">
      <dgm:prSet custT="1"/>
      <dgm:spPr/>
      <dgm:t>
        <a:bodyPr/>
        <a:lstStyle/>
        <a:p>
          <a:r>
            <a:rPr lang="en-GB" sz="1600" noProof="0" dirty="0"/>
            <a:t>LSTM are able to solve this problem by implementing a form of long-term memory</a:t>
          </a:r>
        </a:p>
      </dgm:t>
    </dgm:pt>
    <dgm:pt modelId="{508B744D-C50D-4915-BFD8-060EA6F0FF3B}" type="parTrans" cxnId="{85310EC1-2AA7-4616-9128-E815E1FC73A5}">
      <dgm:prSet/>
      <dgm:spPr/>
      <dgm:t>
        <a:bodyPr/>
        <a:lstStyle/>
        <a:p>
          <a:endParaRPr lang="it-IT"/>
        </a:p>
      </dgm:t>
    </dgm:pt>
    <dgm:pt modelId="{96CE3FF5-045E-4B0B-96E2-B29685B65C83}" type="sibTrans" cxnId="{85310EC1-2AA7-4616-9128-E815E1FC73A5}">
      <dgm:prSet/>
      <dgm:spPr/>
      <dgm:t>
        <a:bodyPr/>
        <a:lstStyle/>
        <a:p>
          <a:endParaRPr lang="it-IT"/>
        </a:p>
      </dgm:t>
    </dgm:pt>
    <dgm:pt modelId="{2C63226C-A391-4F2D-9009-9F31DF17D7F4}" type="pres">
      <dgm:prSet presAssocID="{3AF8AE2D-DF49-4FA5-AFA0-C076F584809C}" presName="linear" presStyleCnt="0">
        <dgm:presLayoutVars>
          <dgm:animLvl val="lvl"/>
          <dgm:resizeHandles val="exact"/>
        </dgm:presLayoutVars>
      </dgm:prSet>
      <dgm:spPr/>
    </dgm:pt>
    <dgm:pt modelId="{06F64882-6830-48DE-8204-E1E674B253E6}" type="pres">
      <dgm:prSet presAssocID="{F4C4D7CD-52A7-4126-9883-9DD4FE99E2D5}" presName="parentText" presStyleLbl="node1" presStyleIdx="0" presStyleCnt="3">
        <dgm:presLayoutVars>
          <dgm:chMax val="0"/>
          <dgm:bulletEnabled val="1"/>
        </dgm:presLayoutVars>
      </dgm:prSet>
      <dgm:spPr/>
    </dgm:pt>
    <dgm:pt modelId="{6C84C711-6F7A-4CE1-9E5B-E8DA460CFAE3}" type="pres">
      <dgm:prSet presAssocID="{33C1807E-D1EB-41CB-B699-058DB4021989}" presName="spacer" presStyleCnt="0"/>
      <dgm:spPr/>
    </dgm:pt>
    <dgm:pt modelId="{8953EA04-C2C9-4640-AFB2-30623BFD7C61}" type="pres">
      <dgm:prSet presAssocID="{A290241E-0A46-46EA-B0A2-E8C48DF38972}" presName="parentText" presStyleLbl="node1" presStyleIdx="1" presStyleCnt="3">
        <dgm:presLayoutVars>
          <dgm:chMax val="0"/>
          <dgm:bulletEnabled val="1"/>
        </dgm:presLayoutVars>
      </dgm:prSet>
      <dgm:spPr/>
    </dgm:pt>
    <dgm:pt modelId="{355350BE-CC59-4C39-A522-9A4CDF8CAD52}" type="pres">
      <dgm:prSet presAssocID="{96CE3FF5-045E-4B0B-96E2-B29685B65C83}" presName="spacer" presStyleCnt="0"/>
      <dgm:spPr/>
    </dgm:pt>
    <dgm:pt modelId="{8D5DDD14-6E87-4ED6-A454-2A10FA7B48EF}" type="pres">
      <dgm:prSet presAssocID="{CF8A9EA6-F143-40E5-9FE9-9881EC5B3A55}" presName="parentText" presStyleLbl="node1" presStyleIdx="2" presStyleCnt="3">
        <dgm:presLayoutVars>
          <dgm:chMax val="0"/>
          <dgm:bulletEnabled val="1"/>
        </dgm:presLayoutVars>
      </dgm:prSet>
      <dgm:spPr/>
    </dgm:pt>
  </dgm:ptLst>
  <dgm:cxnLst>
    <dgm:cxn modelId="{3DF3D201-DFE7-4ACF-A71D-14B4A794B21E}" srcId="{3AF8AE2D-DF49-4FA5-AFA0-C076F584809C}" destId="{F4C4D7CD-52A7-4126-9883-9DD4FE99E2D5}" srcOrd="0" destOrd="0" parTransId="{C5EBA081-7531-4865-BDCA-1A3C3C37D494}" sibTransId="{33C1807E-D1EB-41CB-B699-058DB4021989}"/>
    <dgm:cxn modelId="{BC2E1305-3B59-4CB4-811E-76B34A141900}" type="presOf" srcId="{CF8A9EA6-F143-40E5-9FE9-9881EC5B3A55}" destId="{8D5DDD14-6E87-4ED6-A454-2A10FA7B48EF}" srcOrd="0" destOrd="0" presId="urn:microsoft.com/office/officeart/2005/8/layout/vList2"/>
    <dgm:cxn modelId="{D28DA714-8B03-47DD-8323-73627F5EE5BD}" type="presOf" srcId="{A290241E-0A46-46EA-B0A2-E8C48DF38972}" destId="{8953EA04-C2C9-4640-AFB2-30623BFD7C61}" srcOrd="0" destOrd="0" presId="urn:microsoft.com/office/officeart/2005/8/layout/vList2"/>
    <dgm:cxn modelId="{1932058E-383B-4F75-89E7-F17157B1D67D}" srcId="{3AF8AE2D-DF49-4FA5-AFA0-C076F584809C}" destId="{CF8A9EA6-F143-40E5-9FE9-9881EC5B3A55}" srcOrd="2" destOrd="0" parTransId="{2BA6EDFF-824F-4754-AADF-E0D42B5CD662}" sibTransId="{E81173FE-7D30-4004-9590-76677254CEF1}"/>
    <dgm:cxn modelId="{85310EC1-2AA7-4616-9128-E815E1FC73A5}" srcId="{3AF8AE2D-DF49-4FA5-AFA0-C076F584809C}" destId="{A290241E-0A46-46EA-B0A2-E8C48DF38972}" srcOrd="1" destOrd="0" parTransId="{508B744D-C50D-4915-BFD8-060EA6F0FF3B}" sibTransId="{96CE3FF5-045E-4B0B-96E2-B29685B65C83}"/>
    <dgm:cxn modelId="{E4E54AE5-FC8F-484B-B285-59091AFCE983}" type="presOf" srcId="{3AF8AE2D-DF49-4FA5-AFA0-C076F584809C}" destId="{2C63226C-A391-4F2D-9009-9F31DF17D7F4}" srcOrd="0" destOrd="0" presId="urn:microsoft.com/office/officeart/2005/8/layout/vList2"/>
    <dgm:cxn modelId="{A5FC76E9-2CD3-4EB6-83E0-4B46EACB0E77}" type="presOf" srcId="{F4C4D7CD-52A7-4126-9883-9DD4FE99E2D5}" destId="{06F64882-6830-48DE-8204-E1E674B253E6}" srcOrd="0" destOrd="0" presId="urn:microsoft.com/office/officeart/2005/8/layout/vList2"/>
    <dgm:cxn modelId="{D8627460-60AF-42E7-BD93-2833BA73F003}" type="presParOf" srcId="{2C63226C-A391-4F2D-9009-9F31DF17D7F4}" destId="{06F64882-6830-48DE-8204-E1E674B253E6}" srcOrd="0" destOrd="0" presId="urn:microsoft.com/office/officeart/2005/8/layout/vList2"/>
    <dgm:cxn modelId="{4CCCA4A4-E74E-44A1-8685-C66EE5E447A3}" type="presParOf" srcId="{2C63226C-A391-4F2D-9009-9F31DF17D7F4}" destId="{6C84C711-6F7A-4CE1-9E5B-E8DA460CFAE3}" srcOrd="1" destOrd="0" presId="urn:microsoft.com/office/officeart/2005/8/layout/vList2"/>
    <dgm:cxn modelId="{875A8A05-A1BD-4F0C-8809-A9E077B3CE2F}" type="presParOf" srcId="{2C63226C-A391-4F2D-9009-9F31DF17D7F4}" destId="{8953EA04-C2C9-4640-AFB2-30623BFD7C61}" srcOrd="2" destOrd="0" presId="urn:microsoft.com/office/officeart/2005/8/layout/vList2"/>
    <dgm:cxn modelId="{956B96F2-4AD3-4688-80BA-581078A4E2A3}" type="presParOf" srcId="{2C63226C-A391-4F2D-9009-9F31DF17D7F4}" destId="{355350BE-CC59-4C39-A522-9A4CDF8CAD52}" srcOrd="3" destOrd="0" presId="urn:microsoft.com/office/officeart/2005/8/layout/vList2"/>
    <dgm:cxn modelId="{6EDB2D26-8D3E-456E-A4B6-65DD1C9103DE}" type="presParOf" srcId="{2C63226C-A391-4F2D-9009-9F31DF17D7F4}" destId="{8D5DDD14-6E87-4ED6-A454-2A10FA7B48E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41F7D8-46F7-4746-B5C5-6DE65FC2B6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1B7C8A96-82A6-4048-85B3-A3BF6BD2365B}">
      <dgm:prSet/>
      <dgm:spPr/>
      <dgm:t>
        <a:bodyPr/>
        <a:lstStyle/>
        <a:p>
          <a:r>
            <a:rPr lang="it-IT"/>
            <a:t>Simpler than normal LSTM</a:t>
          </a:r>
        </a:p>
      </dgm:t>
    </dgm:pt>
    <dgm:pt modelId="{C88995AB-87DF-40B7-9BF5-9173D0B1AD52}" type="parTrans" cxnId="{FF36F418-CE1C-4C6A-9A85-1D8F33CBDAFE}">
      <dgm:prSet/>
      <dgm:spPr/>
      <dgm:t>
        <a:bodyPr/>
        <a:lstStyle/>
        <a:p>
          <a:endParaRPr lang="it-IT"/>
        </a:p>
      </dgm:t>
    </dgm:pt>
    <dgm:pt modelId="{CA861902-8E29-46E6-A179-6053A49A2EF4}" type="sibTrans" cxnId="{FF36F418-CE1C-4C6A-9A85-1D8F33CBDAFE}">
      <dgm:prSet/>
      <dgm:spPr/>
      <dgm:t>
        <a:bodyPr/>
        <a:lstStyle/>
        <a:p>
          <a:endParaRPr lang="it-IT"/>
        </a:p>
      </dgm:t>
    </dgm:pt>
    <dgm:pt modelId="{FB6C92F0-01D5-4DD1-9C44-BBCCFCA90B15}">
      <dgm:prSet/>
      <dgm:spPr/>
      <dgm:t>
        <a:bodyPr/>
        <a:lstStyle/>
        <a:p>
          <a:r>
            <a:rPr lang="it-IT"/>
            <a:t>Combines forget and input gate into a single «update layer»</a:t>
          </a:r>
        </a:p>
      </dgm:t>
    </dgm:pt>
    <dgm:pt modelId="{D32C9896-325C-46E3-B818-03214E05A463}" type="parTrans" cxnId="{3CCB1AAB-B3A7-4D5D-AB7E-C4F116D1DFF8}">
      <dgm:prSet/>
      <dgm:spPr/>
      <dgm:t>
        <a:bodyPr/>
        <a:lstStyle/>
        <a:p>
          <a:endParaRPr lang="it-IT"/>
        </a:p>
      </dgm:t>
    </dgm:pt>
    <dgm:pt modelId="{8ABF398F-4F17-43BF-8286-17B57AE224A2}" type="sibTrans" cxnId="{3CCB1AAB-B3A7-4D5D-AB7E-C4F116D1DFF8}">
      <dgm:prSet/>
      <dgm:spPr/>
      <dgm:t>
        <a:bodyPr/>
        <a:lstStyle/>
        <a:p>
          <a:endParaRPr lang="it-IT"/>
        </a:p>
      </dgm:t>
    </dgm:pt>
    <dgm:pt modelId="{407B5544-51DF-490B-859C-0BF89628D7A1}">
      <dgm:prSet/>
      <dgm:spPr/>
      <dgm:t>
        <a:bodyPr/>
        <a:lstStyle/>
        <a:p>
          <a:r>
            <a:rPr lang="en-GB" noProof="0" dirty="0"/>
            <a:t>Merges cell states and hidden states into one</a:t>
          </a:r>
        </a:p>
      </dgm:t>
    </dgm:pt>
    <dgm:pt modelId="{D74A69AE-78EE-47E0-AD52-5C7368AC23C3}" type="parTrans" cxnId="{01D94B10-6514-430E-A729-F47DF7F0DCC0}">
      <dgm:prSet/>
      <dgm:spPr/>
      <dgm:t>
        <a:bodyPr/>
        <a:lstStyle/>
        <a:p>
          <a:endParaRPr lang="it-IT"/>
        </a:p>
      </dgm:t>
    </dgm:pt>
    <dgm:pt modelId="{3E3A95FF-3471-4F5D-B574-D4FE38E2242F}" type="sibTrans" cxnId="{01D94B10-6514-430E-A729-F47DF7F0DCC0}">
      <dgm:prSet/>
      <dgm:spPr/>
      <dgm:t>
        <a:bodyPr/>
        <a:lstStyle/>
        <a:p>
          <a:endParaRPr lang="it-IT"/>
        </a:p>
      </dgm:t>
    </dgm:pt>
    <dgm:pt modelId="{EBF2533B-0DFA-4D21-B584-71577FB729EF}">
      <dgm:prSet/>
      <dgm:spPr/>
      <dgm:t>
        <a:bodyPr/>
        <a:lstStyle/>
        <a:p>
          <a:r>
            <a:rPr lang="en-GB" noProof="0" dirty="0"/>
            <a:t>Reset gate decides whether the previous cell is important or not</a:t>
          </a:r>
        </a:p>
      </dgm:t>
    </dgm:pt>
    <dgm:pt modelId="{B8D2DE21-0F01-4EC7-86AE-0C76EC2D2270}" type="parTrans" cxnId="{9C9A6404-F739-4017-9F89-26AC78B9D380}">
      <dgm:prSet/>
      <dgm:spPr/>
      <dgm:t>
        <a:bodyPr/>
        <a:lstStyle/>
        <a:p>
          <a:endParaRPr lang="it-IT"/>
        </a:p>
      </dgm:t>
    </dgm:pt>
    <dgm:pt modelId="{AEDACA42-8CF3-46AB-8D66-6546BDBF5488}" type="sibTrans" cxnId="{9C9A6404-F739-4017-9F89-26AC78B9D380}">
      <dgm:prSet/>
      <dgm:spPr/>
      <dgm:t>
        <a:bodyPr/>
        <a:lstStyle/>
        <a:p>
          <a:endParaRPr lang="it-IT"/>
        </a:p>
      </dgm:t>
    </dgm:pt>
    <dgm:pt modelId="{70086299-2EF9-4E1F-A056-1D1A6883EE06}" type="pres">
      <dgm:prSet presAssocID="{8C41F7D8-46F7-4746-B5C5-6DE65FC2B67C}" presName="vert0" presStyleCnt="0">
        <dgm:presLayoutVars>
          <dgm:dir/>
          <dgm:animOne val="branch"/>
          <dgm:animLvl val="lvl"/>
        </dgm:presLayoutVars>
      </dgm:prSet>
      <dgm:spPr/>
    </dgm:pt>
    <dgm:pt modelId="{2E4954B7-5BE7-4BA4-91F5-D686A8C74A49}" type="pres">
      <dgm:prSet presAssocID="{1B7C8A96-82A6-4048-85B3-A3BF6BD2365B}" presName="thickLine" presStyleLbl="alignNode1" presStyleIdx="0" presStyleCnt="4"/>
      <dgm:spPr/>
    </dgm:pt>
    <dgm:pt modelId="{D6D599FB-C999-47EA-8250-DF56BEA78476}" type="pres">
      <dgm:prSet presAssocID="{1B7C8A96-82A6-4048-85B3-A3BF6BD2365B}" presName="horz1" presStyleCnt="0"/>
      <dgm:spPr/>
    </dgm:pt>
    <dgm:pt modelId="{FDA4FF68-497A-4FA8-9BF4-BAC7964C9C2B}" type="pres">
      <dgm:prSet presAssocID="{1B7C8A96-82A6-4048-85B3-A3BF6BD2365B}" presName="tx1" presStyleLbl="revTx" presStyleIdx="0" presStyleCnt="4"/>
      <dgm:spPr/>
    </dgm:pt>
    <dgm:pt modelId="{9447D213-E811-4889-A6CF-DB1EF282B764}" type="pres">
      <dgm:prSet presAssocID="{1B7C8A96-82A6-4048-85B3-A3BF6BD2365B}" presName="vert1" presStyleCnt="0"/>
      <dgm:spPr/>
    </dgm:pt>
    <dgm:pt modelId="{29F26D55-87EC-45D6-860D-879C189647F3}" type="pres">
      <dgm:prSet presAssocID="{FB6C92F0-01D5-4DD1-9C44-BBCCFCA90B15}" presName="thickLine" presStyleLbl="alignNode1" presStyleIdx="1" presStyleCnt="4"/>
      <dgm:spPr/>
    </dgm:pt>
    <dgm:pt modelId="{8B159BDB-951A-4107-8596-0FA15F00DEB5}" type="pres">
      <dgm:prSet presAssocID="{FB6C92F0-01D5-4DD1-9C44-BBCCFCA90B15}" presName="horz1" presStyleCnt="0"/>
      <dgm:spPr/>
    </dgm:pt>
    <dgm:pt modelId="{39ACFBDD-8093-4B36-87DA-DE02AC3D9D07}" type="pres">
      <dgm:prSet presAssocID="{FB6C92F0-01D5-4DD1-9C44-BBCCFCA90B15}" presName="tx1" presStyleLbl="revTx" presStyleIdx="1" presStyleCnt="4"/>
      <dgm:spPr/>
    </dgm:pt>
    <dgm:pt modelId="{A08C1D5A-69D8-4ECE-B76E-ABAE9DFF0C54}" type="pres">
      <dgm:prSet presAssocID="{FB6C92F0-01D5-4DD1-9C44-BBCCFCA90B15}" presName="vert1" presStyleCnt="0"/>
      <dgm:spPr/>
    </dgm:pt>
    <dgm:pt modelId="{4A33FB32-0D1D-4C7E-8194-E5DDCB63F9CB}" type="pres">
      <dgm:prSet presAssocID="{407B5544-51DF-490B-859C-0BF89628D7A1}" presName="thickLine" presStyleLbl="alignNode1" presStyleIdx="2" presStyleCnt="4"/>
      <dgm:spPr/>
    </dgm:pt>
    <dgm:pt modelId="{0E4FA630-967B-4596-9856-FB2F20B94D51}" type="pres">
      <dgm:prSet presAssocID="{407B5544-51DF-490B-859C-0BF89628D7A1}" presName="horz1" presStyleCnt="0"/>
      <dgm:spPr/>
    </dgm:pt>
    <dgm:pt modelId="{D1D24FB2-BA1F-4A16-BF00-9DBB38D8D3C9}" type="pres">
      <dgm:prSet presAssocID="{407B5544-51DF-490B-859C-0BF89628D7A1}" presName="tx1" presStyleLbl="revTx" presStyleIdx="2" presStyleCnt="4"/>
      <dgm:spPr/>
    </dgm:pt>
    <dgm:pt modelId="{01CC880E-8861-4565-B42A-08528E1A1C7D}" type="pres">
      <dgm:prSet presAssocID="{407B5544-51DF-490B-859C-0BF89628D7A1}" presName="vert1" presStyleCnt="0"/>
      <dgm:spPr/>
    </dgm:pt>
    <dgm:pt modelId="{669901FD-DE88-4771-8E8C-2A646DE03744}" type="pres">
      <dgm:prSet presAssocID="{EBF2533B-0DFA-4D21-B584-71577FB729EF}" presName="thickLine" presStyleLbl="alignNode1" presStyleIdx="3" presStyleCnt="4"/>
      <dgm:spPr/>
    </dgm:pt>
    <dgm:pt modelId="{94B5F2C7-0705-4B09-A0E2-64AFB5A79642}" type="pres">
      <dgm:prSet presAssocID="{EBF2533B-0DFA-4D21-B584-71577FB729EF}" presName="horz1" presStyleCnt="0"/>
      <dgm:spPr/>
    </dgm:pt>
    <dgm:pt modelId="{35E51964-8BD1-4B11-9817-46E28510857C}" type="pres">
      <dgm:prSet presAssocID="{EBF2533B-0DFA-4D21-B584-71577FB729EF}" presName="tx1" presStyleLbl="revTx" presStyleIdx="3" presStyleCnt="4"/>
      <dgm:spPr/>
    </dgm:pt>
    <dgm:pt modelId="{9155E0AB-CE9F-4366-AE14-709ACF7B5193}" type="pres">
      <dgm:prSet presAssocID="{EBF2533B-0DFA-4D21-B584-71577FB729EF}" presName="vert1" presStyleCnt="0"/>
      <dgm:spPr/>
    </dgm:pt>
  </dgm:ptLst>
  <dgm:cxnLst>
    <dgm:cxn modelId="{9C9A6404-F739-4017-9F89-26AC78B9D380}" srcId="{8C41F7D8-46F7-4746-B5C5-6DE65FC2B67C}" destId="{EBF2533B-0DFA-4D21-B584-71577FB729EF}" srcOrd="3" destOrd="0" parTransId="{B8D2DE21-0F01-4EC7-86AE-0C76EC2D2270}" sibTransId="{AEDACA42-8CF3-46AB-8D66-6546BDBF5488}"/>
    <dgm:cxn modelId="{01D94B10-6514-430E-A729-F47DF7F0DCC0}" srcId="{8C41F7D8-46F7-4746-B5C5-6DE65FC2B67C}" destId="{407B5544-51DF-490B-859C-0BF89628D7A1}" srcOrd="2" destOrd="0" parTransId="{D74A69AE-78EE-47E0-AD52-5C7368AC23C3}" sibTransId="{3E3A95FF-3471-4F5D-B574-D4FE38E2242F}"/>
    <dgm:cxn modelId="{2AEA6416-7F6E-42EC-9F38-716CE02204A1}" type="presOf" srcId="{8C41F7D8-46F7-4746-B5C5-6DE65FC2B67C}" destId="{70086299-2EF9-4E1F-A056-1D1A6883EE06}" srcOrd="0" destOrd="0" presId="urn:microsoft.com/office/officeart/2008/layout/LinedList"/>
    <dgm:cxn modelId="{FF36F418-CE1C-4C6A-9A85-1D8F33CBDAFE}" srcId="{8C41F7D8-46F7-4746-B5C5-6DE65FC2B67C}" destId="{1B7C8A96-82A6-4048-85B3-A3BF6BD2365B}" srcOrd="0" destOrd="0" parTransId="{C88995AB-87DF-40B7-9BF5-9173D0B1AD52}" sibTransId="{CA861902-8E29-46E6-A179-6053A49A2EF4}"/>
    <dgm:cxn modelId="{BCCCC727-284C-4D67-8C1B-73646FF5643F}" type="presOf" srcId="{EBF2533B-0DFA-4D21-B584-71577FB729EF}" destId="{35E51964-8BD1-4B11-9817-46E28510857C}" srcOrd="0" destOrd="0" presId="urn:microsoft.com/office/officeart/2008/layout/LinedList"/>
    <dgm:cxn modelId="{23443FA4-B728-49AE-A241-1EE458728B77}" type="presOf" srcId="{407B5544-51DF-490B-859C-0BF89628D7A1}" destId="{D1D24FB2-BA1F-4A16-BF00-9DBB38D8D3C9}" srcOrd="0" destOrd="0" presId="urn:microsoft.com/office/officeart/2008/layout/LinedList"/>
    <dgm:cxn modelId="{3CCB1AAB-B3A7-4D5D-AB7E-C4F116D1DFF8}" srcId="{8C41F7D8-46F7-4746-B5C5-6DE65FC2B67C}" destId="{FB6C92F0-01D5-4DD1-9C44-BBCCFCA90B15}" srcOrd="1" destOrd="0" parTransId="{D32C9896-325C-46E3-B818-03214E05A463}" sibTransId="{8ABF398F-4F17-43BF-8286-17B57AE224A2}"/>
    <dgm:cxn modelId="{B71897F2-FFBE-4564-9687-168234EF56F2}" type="presOf" srcId="{FB6C92F0-01D5-4DD1-9C44-BBCCFCA90B15}" destId="{39ACFBDD-8093-4B36-87DA-DE02AC3D9D07}" srcOrd="0" destOrd="0" presId="urn:microsoft.com/office/officeart/2008/layout/LinedList"/>
    <dgm:cxn modelId="{1BFD4AFA-2C1E-4C08-A418-37B22C675B01}" type="presOf" srcId="{1B7C8A96-82A6-4048-85B3-A3BF6BD2365B}" destId="{FDA4FF68-497A-4FA8-9BF4-BAC7964C9C2B}" srcOrd="0" destOrd="0" presId="urn:microsoft.com/office/officeart/2008/layout/LinedList"/>
    <dgm:cxn modelId="{FF209FAC-C3B8-4E1A-B636-048FEB2BEE55}" type="presParOf" srcId="{70086299-2EF9-4E1F-A056-1D1A6883EE06}" destId="{2E4954B7-5BE7-4BA4-91F5-D686A8C74A49}" srcOrd="0" destOrd="0" presId="urn:microsoft.com/office/officeart/2008/layout/LinedList"/>
    <dgm:cxn modelId="{D6692E05-9673-4546-BFA7-3D2D515B4BE3}" type="presParOf" srcId="{70086299-2EF9-4E1F-A056-1D1A6883EE06}" destId="{D6D599FB-C999-47EA-8250-DF56BEA78476}" srcOrd="1" destOrd="0" presId="urn:microsoft.com/office/officeart/2008/layout/LinedList"/>
    <dgm:cxn modelId="{D08D5DB8-0341-4B09-9915-5D0C6D877E85}" type="presParOf" srcId="{D6D599FB-C999-47EA-8250-DF56BEA78476}" destId="{FDA4FF68-497A-4FA8-9BF4-BAC7964C9C2B}" srcOrd="0" destOrd="0" presId="urn:microsoft.com/office/officeart/2008/layout/LinedList"/>
    <dgm:cxn modelId="{CCD543FC-1346-4F58-8A20-B07DEB887DD1}" type="presParOf" srcId="{D6D599FB-C999-47EA-8250-DF56BEA78476}" destId="{9447D213-E811-4889-A6CF-DB1EF282B764}" srcOrd="1" destOrd="0" presId="urn:microsoft.com/office/officeart/2008/layout/LinedList"/>
    <dgm:cxn modelId="{0F67DF0E-A429-4AE1-B3F8-469219EBD4A9}" type="presParOf" srcId="{70086299-2EF9-4E1F-A056-1D1A6883EE06}" destId="{29F26D55-87EC-45D6-860D-879C189647F3}" srcOrd="2" destOrd="0" presId="urn:microsoft.com/office/officeart/2008/layout/LinedList"/>
    <dgm:cxn modelId="{93BE2EEE-6494-4E53-A06F-18E2DE3175B9}" type="presParOf" srcId="{70086299-2EF9-4E1F-A056-1D1A6883EE06}" destId="{8B159BDB-951A-4107-8596-0FA15F00DEB5}" srcOrd="3" destOrd="0" presId="urn:microsoft.com/office/officeart/2008/layout/LinedList"/>
    <dgm:cxn modelId="{AFC5A60F-8114-47C4-BF3C-A3E559DEEBDB}" type="presParOf" srcId="{8B159BDB-951A-4107-8596-0FA15F00DEB5}" destId="{39ACFBDD-8093-4B36-87DA-DE02AC3D9D07}" srcOrd="0" destOrd="0" presId="urn:microsoft.com/office/officeart/2008/layout/LinedList"/>
    <dgm:cxn modelId="{7F6266E4-A8FB-436E-A1DF-1B39FA49C3F5}" type="presParOf" srcId="{8B159BDB-951A-4107-8596-0FA15F00DEB5}" destId="{A08C1D5A-69D8-4ECE-B76E-ABAE9DFF0C54}" srcOrd="1" destOrd="0" presId="urn:microsoft.com/office/officeart/2008/layout/LinedList"/>
    <dgm:cxn modelId="{96714A91-E1DB-4F72-932B-4817C98A26B0}" type="presParOf" srcId="{70086299-2EF9-4E1F-A056-1D1A6883EE06}" destId="{4A33FB32-0D1D-4C7E-8194-E5DDCB63F9CB}" srcOrd="4" destOrd="0" presId="urn:microsoft.com/office/officeart/2008/layout/LinedList"/>
    <dgm:cxn modelId="{9DDA5E8E-FEF3-4C5B-AC11-338081C0B573}" type="presParOf" srcId="{70086299-2EF9-4E1F-A056-1D1A6883EE06}" destId="{0E4FA630-967B-4596-9856-FB2F20B94D51}" srcOrd="5" destOrd="0" presId="urn:microsoft.com/office/officeart/2008/layout/LinedList"/>
    <dgm:cxn modelId="{C3CCD8A0-7E78-45DD-B36E-D379E6ADAB4F}" type="presParOf" srcId="{0E4FA630-967B-4596-9856-FB2F20B94D51}" destId="{D1D24FB2-BA1F-4A16-BF00-9DBB38D8D3C9}" srcOrd="0" destOrd="0" presId="urn:microsoft.com/office/officeart/2008/layout/LinedList"/>
    <dgm:cxn modelId="{4A94D8B5-5217-43CF-A342-4A334C96B400}" type="presParOf" srcId="{0E4FA630-967B-4596-9856-FB2F20B94D51}" destId="{01CC880E-8861-4565-B42A-08528E1A1C7D}" srcOrd="1" destOrd="0" presId="urn:microsoft.com/office/officeart/2008/layout/LinedList"/>
    <dgm:cxn modelId="{F27BDBB4-A71D-463F-A7FE-3B7FE2503924}" type="presParOf" srcId="{70086299-2EF9-4E1F-A056-1D1A6883EE06}" destId="{669901FD-DE88-4771-8E8C-2A646DE03744}" srcOrd="6" destOrd="0" presId="urn:microsoft.com/office/officeart/2008/layout/LinedList"/>
    <dgm:cxn modelId="{A8EDF613-D28E-4267-968F-25E9F23134DC}" type="presParOf" srcId="{70086299-2EF9-4E1F-A056-1D1A6883EE06}" destId="{94B5F2C7-0705-4B09-A0E2-64AFB5A79642}" srcOrd="7" destOrd="0" presId="urn:microsoft.com/office/officeart/2008/layout/LinedList"/>
    <dgm:cxn modelId="{34CA4C4A-DAAC-422B-874D-74B2F8441012}" type="presParOf" srcId="{94B5F2C7-0705-4B09-A0E2-64AFB5A79642}" destId="{35E51964-8BD1-4B11-9817-46E28510857C}" srcOrd="0" destOrd="0" presId="urn:microsoft.com/office/officeart/2008/layout/LinedList"/>
    <dgm:cxn modelId="{C8A3D14A-0E9A-4585-9E9B-0929093AE8A0}" type="presParOf" srcId="{94B5F2C7-0705-4B09-A0E2-64AFB5A79642}" destId="{9155E0AB-CE9F-4366-AE14-709ACF7B51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AF8AE2D-DF49-4FA5-AFA0-C076F584809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it-IT"/>
        </a:p>
      </dgm:t>
    </dgm:pt>
    <dgm:pt modelId="{CF8A9EA6-F143-40E5-9FE9-9881EC5B3A55}">
      <dgm:prSet custT="1"/>
      <dgm:spPr/>
      <dgm:t>
        <a:bodyPr/>
        <a:lstStyle/>
        <a:p>
          <a:pPr>
            <a:lnSpc>
              <a:spcPct val="100000"/>
            </a:lnSpc>
          </a:pPr>
          <a:r>
            <a:rPr lang="en-US" sz="1400" b="0" baseline="0" dirty="0"/>
            <a:t>It can mix information to extract more knowledge and have a better form of abstraction of the problem</a:t>
          </a:r>
        </a:p>
      </dgm:t>
    </dgm:pt>
    <dgm:pt modelId="{E81173FE-7D30-4004-9590-76677254CEF1}" type="sibTrans" cxnId="{1932058E-383B-4F75-89E7-F17157B1D67D}">
      <dgm:prSet/>
      <dgm:spPr/>
      <dgm:t>
        <a:bodyPr/>
        <a:lstStyle/>
        <a:p>
          <a:pPr>
            <a:lnSpc>
              <a:spcPct val="100000"/>
            </a:lnSpc>
          </a:pPr>
          <a:endParaRPr lang="it-IT"/>
        </a:p>
      </dgm:t>
    </dgm:pt>
    <dgm:pt modelId="{2BA6EDFF-824F-4754-AADF-E0D42B5CD662}" type="parTrans" cxnId="{1932058E-383B-4F75-89E7-F17157B1D67D}">
      <dgm:prSet/>
      <dgm:spPr/>
      <dgm:t>
        <a:bodyPr/>
        <a:lstStyle/>
        <a:p>
          <a:endParaRPr lang="it-IT" sz="1400"/>
        </a:p>
      </dgm:t>
    </dgm:pt>
    <dgm:pt modelId="{F4C4D7CD-52A7-4126-9883-9DD4FE99E2D5}">
      <dgm:prSet custT="1"/>
      <dgm:spPr/>
      <dgm:t>
        <a:bodyPr/>
        <a:lstStyle/>
        <a:p>
          <a:pPr>
            <a:lnSpc>
              <a:spcPct val="100000"/>
            </a:lnSpc>
          </a:pPr>
          <a:r>
            <a:rPr lang="en-GB" sz="1400" noProof="0" dirty="0"/>
            <a:t>Framework in which multiple data source are mixed to make them more useful for a specific application</a:t>
          </a:r>
        </a:p>
      </dgm:t>
    </dgm:pt>
    <dgm:pt modelId="{C5EBA081-7531-4865-BDCA-1A3C3C37D494}" type="parTrans" cxnId="{3DF3D201-DFE7-4ACF-A71D-14B4A794B21E}">
      <dgm:prSet/>
      <dgm:spPr/>
      <dgm:t>
        <a:bodyPr/>
        <a:lstStyle/>
        <a:p>
          <a:endParaRPr lang="it-IT"/>
        </a:p>
      </dgm:t>
    </dgm:pt>
    <dgm:pt modelId="{33C1807E-D1EB-41CB-B699-058DB4021989}" type="sibTrans" cxnId="{3DF3D201-DFE7-4ACF-A71D-14B4A794B21E}">
      <dgm:prSet/>
      <dgm:spPr/>
      <dgm:t>
        <a:bodyPr/>
        <a:lstStyle/>
        <a:p>
          <a:pPr>
            <a:lnSpc>
              <a:spcPct val="100000"/>
            </a:lnSpc>
          </a:pPr>
          <a:endParaRPr lang="it-IT"/>
        </a:p>
      </dgm:t>
    </dgm:pt>
    <dgm:pt modelId="{9BC62449-FAE7-41A0-8349-C9A396335CA6}">
      <dgm:prSet custT="1"/>
      <dgm:spPr/>
      <dgm:t>
        <a:bodyPr/>
        <a:lstStyle/>
        <a:p>
          <a:pPr>
            <a:lnSpc>
              <a:spcPct val="100000"/>
            </a:lnSpc>
          </a:pPr>
          <a:r>
            <a:rPr lang="en-GB" sz="1400" noProof="0"/>
            <a:t>Particularly useful in robotics or computer vision in general</a:t>
          </a:r>
          <a:endParaRPr lang="en-US" sz="1400" b="0" baseline="0"/>
        </a:p>
      </dgm:t>
    </dgm:pt>
    <dgm:pt modelId="{9A26BA6A-1709-4840-BEAB-6D1CED80F425}" type="parTrans" cxnId="{88BE67CB-7892-46BC-AA84-3FB5C16C293A}">
      <dgm:prSet/>
      <dgm:spPr/>
      <dgm:t>
        <a:bodyPr/>
        <a:lstStyle/>
        <a:p>
          <a:endParaRPr lang="it-IT"/>
        </a:p>
      </dgm:t>
    </dgm:pt>
    <dgm:pt modelId="{29358AC4-FFE1-4236-8C59-1E373A368633}" type="sibTrans" cxnId="{88BE67CB-7892-46BC-AA84-3FB5C16C293A}">
      <dgm:prSet/>
      <dgm:spPr/>
      <dgm:t>
        <a:bodyPr/>
        <a:lstStyle/>
        <a:p>
          <a:endParaRPr lang="it-IT"/>
        </a:p>
      </dgm:t>
    </dgm:pt>
    <dgm:pt modelId="{A0135D94-53C6-445D-A5AC-3FFA377410CF}">
      <dgm:prSet custT="1"/>
      <dgm:spPr/>
      <dgm:t>
        <a:bodyPr/>
        <a:lstStyle/>
        <a:p>
          <a:pPr>
            <a:lnSpc>
              <a:spcPct val="100000"/>
            </a:lnSpc>
          </a:pPr>
          <a:r>
            <a:rPr lang="en-US" sz="1400" b="0" baseline="0"/>
            <a:t>The goal is to improve the system performances both in terms of accuracy and robustness</a:t>
          </a:r>
        </a:p>
      </dgm:t>
    </dgm:pt>
    <dgm:pt modelId="{647DC1C8-2D20-48EA-BCCB-98617562EA94}" type="parTrans" cxnId="{D53C76A0-C44F-4777-B4CB-998AFF441E7D}">
      <dgm:prSet/>
      <dgm:spPr/>
      <dgm:t>
        <a:bodyPr/>
        <a:lstStyle/>
        <a:p>
          <a:endParaRPr lang="it-IT"/>
        </a:p>
      </dgm:t>
    </dgm:pt>
    <dgm:pt modelId="{99FD49F6-899D-4ED4-A10D-53EC8AD3B748}" type="sibTrans" cxnId="{D53C76A0-C44F-4777-B4CB-998AFF441E7D}">
      <dgm:prSet/>
      <dgm:spPr/>
      <dgm:t>
        <a:bodyPr/>
        <a:lstStyle/>
        <a:p>
          <a:pPr>
            <a:lnSpc>
              <a:spcPct val="100000"/>
            </a:lnSpc>
          </a:pPr>
          <a:endParaRPr lang="it-IT"/>
        </a:p>
      </dgm:t>
    </dgm:pt>
    <dgm:pt modelId="{8A21C53F-21A8-4ABB-A06F-0DC4F1656DBA}" type="pres">
      <dgm:prSet presAssocID="{3AF8AE2D-DF49-4FA5-AFA0-C076F584809C}" presName="root" presStyleCnt="0">
        <dgm:presLayoutVars>
          <dgm:dir/>
          <dgm:resizeHandles val="exact"/>
        </dgm:presLayoutVars>
      </dgm:prSet>
      <dgm:spPr/>
    </dgm:pt>
    <dgm:pt modelId="{F423779C-93B0-46E3-86F8-06A6001D8649}" type="pres">
      <dgm:prSet presAssocID="{3AF8AE2D-DF49-4FA5-AFA0-C076F584809C}" presName="container" presStyleCnt="0">
        <dgm:presLayoutVars>
          <dgm:dir/>
          <dgm:resizeHandles val="exact"/>
        </dgm:presLayoutVars>
      </dgm:prSet>
      <dgm:spPr/>
    </dgm:pt>
    <dgm:pt modelId="{A2F818E6-3B93-4BD8-A80E-BC345D62408A}" type="pres">
      <dgm:prSet presAssocID="{F4C4D7CD-52A7-4126-9883-9DD4FE99E2D5}" presName="compNode" presStyleCnt="0"/>
      <dgm:spPr/>
    </dgm:pt>
    <dgm:pt modelId="{1B05D5C5-692D-41A9-9669-B0DB6A9008BC}" type="pres">
      <dgm:prSet presAssocID="{F4C4D7CD-52A7-4126-9883-9DD4FE99E2D5}" presName="iconBgRect" presStyleLbl="bgShp" presStyleIdx="0" presStyleCnt="4"/>
      <dgm:spPr/>
    </dgm:pt>
    <dgm:pt modelId="{69F78897-E634-4DDA-9659-F6B351AA1703}" type="pres">
      <dgm:prSet presAssocID="{F4C4D7CD-52A7-4126-9883-9DD4FE99E2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9C44532-DA23-4AEB-8948-DF3F7F3F05E3}" type="pres">
      <dgm:prSet presAssocID="{F4C4D7CD-52A7-4126-9883-9DD4FE99E2D5}" presName="spaceRect" presStyleCnt="0"/>
      <dgm:spPr/>
    </dgm:pt>
    <dgm:pt modelId="{FA8102B4-FE6A-44F1-8A4C-85ADBD1ADAA1}" type="pres">
      <dgm:prSet presAssocID="{F4C4D7CD-52A7-4126-9883-9DD4FE99E2D5}" presName="textRect" presStyleLbl="revTx" presStyleIdx="0" presStyleCnt="4">
        <dgm:presLayoutVars>
          <dgm:chMax val="1"/>
          <dgm:chPref val="1"/>
        </dgm:presLayoutVars>
      </dgm:prSet>
      <dgm:spPr/>
    </dgm:pt>
    <dgm:pt modelId="{95BA6123-73B5-4416-9FAE-FA0BE2F5E85D}" type="pres">
      <dgm:prSet presAssocID="{33C1807E-D1EB-41CB-B699-058DB4021989}" presName="sibTrans" presStyleLbl="sibTrans2D1" presStyleIdx="0" presStyleCnt="0"/>
      <dgm:spPr/>
    </dgm:pt>
    <dgm:pt modelId="{6E72FA64-919C-4E38-8B76-F815A666075E}" type="pres">
      <dgm:prSet presAssocID="{CF8A9EA6-F143-40E5-9FE9-9881EC5B3A55}" presName="compNode" presStyleCnt="0"/>
      <dgm:spPr/>
    </dgm:pt>
    <dgm:pt modelId="{BCF7AF4E-05CA-4014-B84B-23505D4F43FF}" type="pres">
      <dgm:prSet presAssocID="{CF8A9EA6-F143-40E5-9FE9-9881EC5B3A55}" presName="iconBgRect" presStyleLbl="bgShp" presStyleIdx="1" presStyleCnt="4"/>
      <dgm:spPr/>
    </dgm:pt>
    <dgm:pt modelId="{763B3072-C33C-487E-B591-394E2AB2D8A5}" type="pres">
      <dgm:prSet presAssocID="{CF8A9EA6-F143-40E5-9FE9-9881EC5B3A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A408070-7234-4FA8-8746-71F0A8EA8A90}" type="pres">
      <dgm:prSet presAssocID="{CF8A9EA6-F143-40E5-9FE9-9881EC5B3A55}" presName="spaceRect" presStyleCnt="0"/>
      <dgm:spPr/>
    </dgm:pt>
    <dgm:pt modelId="{EF4D1A31-997B-4758-B714-ABC309CDCEDC}" type="pres">
      <dgm:prSet presAssocID="{CF8A9EA6-F143-40E5-9FE9-9881EC5B3A55}" presName="textRect" presStyleLbl="revTx" presStyleIdx="1" presStyleCnt="4">
        <dgm:presLayoutVars>
          <dgm:chMax val="1"/>
          <dgm:chPref val="1"/>
        </dgm:presLayoutVars>
      </dgm:prSet>
      <dgm:spPr/>
    </dgm:pt>
    <dgm:pt modelId="{F65A63B5-8928-4802-A80C-3D9CCBFE4A81}" type="pres">
      <dgm:prSet presAssocID="{E81173FE-7D30-4004-9590-76677254CEF1}" presName="sibTrans" presStyleLbl="sibTrans2D1" presStyleIdx="0" presStyleCnt="0"/>
      <dgm:spPr/>
    </dgm:pt>
    <dgm:pt modelId="{F1DAF7CE-9656-46E3-B7C8-0E7CEE20483D}" type="pres">
      <dgm:prSet presAssocID="{A0135D94-53C6-445D-A5AC-3FFA377410CF}" presName="compNode" presStyleCnt="0"/>
      <dgm:spPr/>
    </dgm:pt>
    <dgm:pt modelId="{747775DE-119A-44FF-AD22-BEBE1541D3B5}" type="pres">
      <dgm:prSet presAssocID="{A0135D94-53C6-445D-A5AC-3FFA377410CF}" presName="iconBgRect" presStyleLbl="bgShp" presStyleIdx="2" presStyleCnt="4"/>
      <dgm:spPr/>
    </dgm:pt>
    <dgm:pt modelId="{BA5274DC-74E1-4263-AC8C-CD3BF2A2B0AF}" type="pres">
      <dgm:prSet presAssocID="{A0135D94-53C6-445D-A5AC-3FFA377410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ED058C66-773F-498D-A809-6D6AD860E015}" type="pres">
      <dgm:prSet presAssocID="{A0135D94-53C6-445D-A5AC-3FFA377410CF}" presName="spaceRect" presStyleCnt="0"/>
      <dgm:spPr/>
    </dgm:pt>
    <dgm:pt modelId="{63D71855-7DAD-4E04-B0A8-6D1C8BB1DA76}" type="pres">
      <dgm:prSet presAssocID="{A0135D94-53C6-445D-A5AC-3FFA377410CF}" presName="textRect" presStyleLbl="revTx" presStyleIdx="2" presStyleCnt="4">
        <dgm:presLayoutVars>
          <dgm:chMax val="1"/>
          <dgm:chPref val="1"/>
        </dgm:presLayoutVars>
      </dgm:prSet>
      <dgm:spPr/>
    </dgm:pt>
    <dgm:pt modelId="{91F24C73-0D4D-40FF-AE18-08553AA29625}" type="pres">
      <dgm:prSet presAssocID="{99FD49F6-899D-4ED4-A10D-53EC8AD3B748}" presName="sibTrans" presStyleLbl="sibTrans2D1" presStyleIdx="0" presStyleCnt="0"/>
      <dgm:spPr/>
    </dgm:pt>
    <dgm:pt modelId="{2A9C7664-C96F-40BC-B277-8108E0D5962D}" type="pres">
      <dgm:prSet presAssocID="{9BC62449-FAE7-41A0-8349-C9A396335CA6}" presName="compNode" presStyleCnt="0"/>
      <dgm:spPr/>
    </dgm:pt>
    <dgm:pt modelId="{E2776091-6985-4F34-9D66-9A604D6E34BE}" type="pres">
      <dgm:prSet presAssocID="{9BC62449-FAE7-41A0-8349-C9A396335CA6}" presName="iconBgRect" presStyleLbl="bgShp" presStyleIdx="3" presStyleCnt="4"/>
      <dgm:spPr/>
    </dgm:pt>
    <dgm:pt modelId="{1D50CA32-B716-4524-806F-7CC980E58D2E}" type="pres">
      <dgm:prSet presAssocID="{9BC62449-FAE7-41A0-8349-C9A396335CA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rtual RealityHeadset"/>
        </a:ext>
      </dgm:extLst>
    </dgm:pt>
    <dgm:pt modelId="{9A4D2DAC-3962-473C-A5EA-368373D8E82D}" type="pres">
      <dgm:prSet presAssocID="{9BC62449-FAE7-41A0-8349-C9A396335CA6}" presName="spaceRect" presStyleCnt="0"/>
      <dgm:spPr/>
    </dgm:pt>
    <dgm:pt modelId="{62D1A49C-D728-488A-BD88-66B3EB0E2C05}" type="pres">
      <dgm:prSet presAssocID="{9BC62449-FAE7-41A0-8349-C9A396335CA6}" presName="textRect" presStyleLbl="revTx" presStyleIdx="3" presStyleCnt="4">
        <dgm:presLayoutVars>
          <dgm:chMax val="1"/>
          <dgm:chPref val="1"/>
        </dgm:presLayoutVars>
      </dgm:prSet>
      <dgm:spPr/>
    </dgm:pt>
  </dgm:ptLst>
  <dgm:cxnLst>
    <dgm:cxn modelId="{3DF3D201-DFE7-4ACF-A71D-14B4A794B21E}" srcId="{3AF8AE2D-DF49-4FA5-AFA0-C076F584809C}" destId="{F4C4D7CD-52A7-4126-9883-9DD4FE99E2D5}" srcOrd="0" destOrd="0" parTransId="{C5EBA081-7531-4865-BDCA-1A3C3C37D494}" sibTransId="{33C1807E-D1EB-41CB-B699-058DB4021989}"/>
    <dgm:cxn modelId="{0E63EE1A-F5ED-4488-93FE-67B85B625948}" type="presOf" srcId="{A0135D94-53C6-445D-A5AC-3FFA377410CF}" destId="{63D71855-7DAD-4E04-B0A8-6D1C8BB1DA76}" srcOrd="0" destOrd="0" presId="urn:microsoft.com/office/officeart/2018/2/layout/IconCircleList"/>
    <dgm:cxn modelId="{9B901327-9ED8-4DB9-8CBF-B496AAAD1957}" type="presOf" srcId="{9BC62449-FAE7-41A0-8349-C9A396335CA6}" destId="{62D1A49C-D728-488A-BD88-66B3EB0E2C05}" srcOrd="0" destOrd="0" presId="urn:microsoft.com/office/officeart/2018/2/layout/IconCircleList"/>
    <dgm:cxn modelId="{35EBF784-F601-430A-AB75-87A3CF872BA1}" type="presOf" srcId="{33C1807E-D1EB-41CB-B699-058DB4021989}" destId="{95BA6123-73B5-4416-9FAE-FA0BE2F5E85D}" srcOrd="0" destOrd="0" presId="urn:microsoft.com/office/officeart/2018/2/layout/IconCircleList"/>
    <dgm:cxn modelId="{1D2AEF8B-FFE4-4C30-812F-BD4319192B08}" type="presOf" srcId="{CF8A9EA6-F143-40E5-9FE9-9881EC5B3A55}" destId="{EF4D1A31-997B-4758-B714-ABC309CDCEDC}" srcOrd="0" destOrd="0" presId="urn:microsoft.com/office/officeart/2018/2/layout/IconCircleList"/>
    <dgm:cxn modelId="{1932058E-383B-4F75-89E7-F17157B1D67D}" srcId="{3AF8AE2D-DF49-4FA5-AFA0-C076F584809C}" destId="{CF8A9EA6-F143-40E5-9FE9-9881EC5B3A55}" srcOrd="1" destOrd="0" parTransId="{2BA6EDFF-824F-4754-AADF-E0D42B5CD662}" sibTransId="{E81173FE-7D30-4004-9590-76677254CEF1}"/>
    <dgm:cxn modelId="{D53C76A0-C44F-4777-B4CB-998AFF441E7D}" srcId="{3AF8AE2D-DF49-4FA5-AFA0-C076F584809C}" destId="{A0135D94-53C6-445D-A5AC-3FFA377410CF}" srcOrd="2" destOrd="0" parTransId="{647DC1C8-2D20-48EA-BCCB-98617562EA94}" sibTransId="{99FD49F6-899D-4ED4-A10D-53EC8AD3B748}"/>
    <dgm:cxn modelId="{35717DA9-E4B0-463F-A746-7D376ADEE4CC}" type="presOf" srcId="{F4C4D7CD-52A7-4126-9883-9DD4FE99E2D5}" destId="{FA8102B4-FE6A-44F1-8A4C-85ADBD1ADAA1}" srcOrd="0" destOrd="0" presId="urn:microsoft.com/office/officeart/2018/2/layout/IconCircleList"/>
    <dgm:cxn modelId="{D69A19BB-2BD2-4C46-BBA1-43CE2B19CEED}" type="presOf" srcId="{99FD49F6-899D-4ED4-A10D-53EC8AD3B748}" destId="{91F24C73-0D4D-40FF-AE18-08553AA29625}" srcOrd="0" destOrd="0" presId="urn:microsoft.com/office/officeart/2018/2/layout/IconCircleList"/>
    <dgm:cxn modelId="{88BE67CB-7892-46BC-AA84-3FB5C16C293A}" srcId="{3AF8AE2D-DF49-4FA5-AFA0-C076F584809C}" destId="{9BC62449-FAE7-41A0-8349-C9A396335CA6}" srcOrd="3" destOrd="0" parTransId="{9A26BA6A-1709-4840-BEAB-6D1CED80F425}" sibTransId="{29358AC4-FFE1-4236-8C59-1E373A368633}"/>
    <dgm:cxn modelId="{C402D1E3-8110-4ED9-8F47-390513CF77C1}" type="presOf" srcId="{E81173FE-7D30-4004-9590-76677254CEF1}" destId="{F65A63B5-8928-4802-A80C-3D9CCBFE4A81}" srcOrd="0" destOrd="0" presId="urn:microsoft.com/office/officeart/2018/2/layout/IconCircleList"/>
    <dgm:cxn modelId="{9D50E6E3-CDB7-4410-9B57-A8703321F9BB}" type="presOf" srcId="{3AF8AE2D-DF49-4FA5-AFA0-C076F584809C}" destId="{8A21C53F-21A8-4ABB-A06F-0DC4F1656DBA}" srcOrd="0" destOrd="0" presId="urn:microsoft.com/office/officeart/2018/2/layout/IconCircleList"/>
    <dgm:cxn modelId="{98ABAF8D-F5E6-4944-85ED-2414F6195B5D}" type="presParOf" srcId="{8A21C53F-21A8-4ABB-A06F-0DC4F1656DBA}" destId="{F423779C-93B0-46E3-86F8-06A6001D8649}" srcOrd="0" destOrd="0" presId="urn:microsoft.com/office/officeart/2018/2/layout/IconCircleList"/>
    <dgm:cxn modelId="{A9834C01-4B93-473F-B3F1-AFF3A6938BA2}" type="presParOf" srcId="{F423779C-93B0-46E3-86F8-06A6001D8649}" destId="{A2F818E6-3B93-4BD8-A80E-BC345D62408A}" srcOrd="0" destOrd="0" presId="urn:microsoft.com/office/officeart/2018/2/layout/IconCircleList"/>
    <dgm:cxn modelId="{01E943C4-5D39-4402-968C-D96B0ACB4D1D}" type="presParOf" srcId="{A2F818E6-3B93-4BD8-A80E-BC345D62408A}" destId="{1B05D5C5-692D-41A9-9669-B0DB6A9008BC}" srcOrd="0" destOrd="0" presId="urn:microsoft.com/office/officeart/2018/2/layout/IconCircleList"/>
    <dgm:cxn modelId="{F688913B-1E52-44F7-8C42-24961645B31E}" type="presParOf" srcId="{A2F818E6-3B93-4BD8-A80E-BC345D62408A}" destId="{69F78897-E634-4DDA-9659-F6B351AA1703}" srcOrd="1" destOrd="0" presId="urn:microsoft.com/office/officeart/2018/2/layout/IconCircleList"/>
    <dgm:cxn modelId="{8DF9DE20-F387-48DF-81F4-5E2D427F443E}" type="presParOf" srcId="{A2F818E6-3B93-4BD8-A80E-BC345D62408A}" destId="{89C44532-DA23-4AEB-8948-DF3F7F3F05E3}" srcOrd="2" destOrd="0" presId="urn:microsoft.com/office/officeart/2018/2/layout/IconCircleList"/>
    <dgm:cxn modelId="{9D1D158B-EE10-496A-A6E7-32D235674326}" type="presParOf" srcId="{A2F818E6-3B93-4BD8-A80E-BC345D62408A}" destId="{FA8102B4-FE6A-44F1-8A4C-85ADBD1ADAA1}" srcOrd="3" destOrd="0" presId="urn:microsoft.com/office/officeart/2018/2/layout/IconCircleList"/>
    <dgm:cxn modelId="{1AD1F5DB-4CB9-4F70-BECA-807629DF5A1B}" type="presParOf" srcId="{F423779C-93B0-46E3-86F8-06A6001D8649}" destId="{95BA6123-73B5-4416-9FAE-FA0BE2F5E85D}" srcOrd="1" destOrd="0" presId="urn:microsoft.com/office/officeart/2018/2/layout/IconCircleList"/>
    <dgm:cxn modelId="{FECBD33B-D56B-4031-B9CF-EB7AA0E3A9E2}" type="presParOf" srcId="{F423779C-93B0-46E3-86F8-06A6001D8649}" destId="{6E72FA64-919C-4E38-8B76-F815A666075E}" srcOrd="2" destOrd="0" presId="urn:microsoft.com/office/officeart/2018/2/layout/IconCircleList"/>
    <dgm:cxn modelId="{07E5A8BD-C9EB-4B45-B08F-4BD5A30E5798}" type="presParOf" srcId="{6E72FA64-919C-4E38-8B76-F815A666075E}" destId="{BCF7AF4E-05CA-4014-B84B-23505D4F43FF}" srcOrd="0" destOrd="0" presId="urn:microsoft.com/office/officeart/2018/2/layout/IconCircleList"/>
    <dgm:cxn modelId="{602F8ED7-7F57-4A7B-8E75-0DD7C0A29EE0}" type="presParOf" srcId="{6E72FA64-919C-4E38-8B76-F815A666075E}" destId="{763B3072-C33C-487E-B591-394E2AB2D8A5}" srcOrd="1" destOrd="0" presId="urn:microsoft.com/office/officeart/2018/2/layout/IconCircleList"/>
    <dgm:cxn modelId="{16C38942-B2A4-496F-AADD-CF5B8CFD22B3}" type="presParOf" srcId="{6E72FA64-919C-4E38-8B76-F815A666075E}" destId="{DA408070-7234-4FA8-8746-71F0A8EA8A90}" srcOrd="2" destOrd="0" presId="urn:microsoft.com/office/officeart/2018/2/layout/IconCircleList"/>
    <dgm:cxn modelId="{B7D40067-9769-40B9-84EB-BAA14271107D}" type="presParOf" srcId="{6E72FA64-919C-4E38-8B76-F815A666075E}" destId="{EF4D1A31-997B-4758-B714-ABC309CDCEDC}" srcOrd="3" destOrd="0" presId="urn:microsoft.com/office/officeart/2018/2/layout/IconCircleList"/>
    <dgm:cxn modelId="{A0E45508-D9FD-419A-AC0C-12A83D5547F0}" type="presParOf" srcId="{F423779C-93B0-46E3-86F8-06A6001D8649}" destId="{F65A63B5-8928-4802-A80C-3D9CCBFE4A81}" srcOrd="3" destOrd="0" presId="urn:microsoft.com/office/officeart/2018/2/layout/IconCircleList"/>
    <dgm:cxn modelId="{37400905-5844-42AF-A4F4-2AC263D40430}" type="presParOf" srcId="{F423779C-93B0-46E3-86F8-06A6001D8649}" destId="{F1DAF7CE-9656-46E3-B7C8-0E7CEE20483D}" srcOrd="4" destOrd="0" presId="urn:microsoft.com/office/officeart/2018/2/layout/IconCircleList"/>
    <dgm:cxn modelId="{F4045D5A-6F5B-4CC4-8567-4F65EF97D1BA}" type="presParOf" srcId="{F1DAF7CE-9656-46E3-B7C8-0E7CEE20483D}" destId="{747775DE-119A-44FF-AD22-BEBE1541D3B5}" srcOrd="0" destOrd="0" presId="urn:microsoft.com/office/officeart/2018/2/layout/IconCircleList"/>
    <dgm:cxn modelId="{F71AC5C4-FD48-4937-A730-0FAC1B82A0E4}" type="presParOf" srcId="{F1DAF7CE-9656-46E3-B7C8-0E7CEE20483D}" destId="{BA5274DC-74E1-4263-AC8C-CD3BF2A2B0AF}" srcOrd="1" destOrd="0" presId="urn:microsoft.com/office/officeart/2018/2/layout/IconCircleList"/>
    <dgm:cxn modelId="{6C7BA3E8-C3AC-4CA3-82DC-28AC91A23D4A}" type="presParOf" srcId="{F1DAF7CE-9656-46E3-B7C8-0E7CEE20483D}" destId="{ED058C66-773F-498D-A809-6D6AD860E015}" srcOrd="2" destOrd="0" presId="urn:microsoft.com/office/officeart/2018/2/layout/IconCircleList"/>
    <dgm:cxn modelId="{A3901438-0F19-4493-A1C5-F0CEBBA49657}" type="presParOf" srcId="{F1DAF7CE-9656-46E3-B7C8-0E7CEE20483D}" destId="{63D71855-7DAD-4E04-B0A8-6D1C8BB1DA76}" srcOrd="3" destOrd="0" presId="urn:microsoft.com/office/officeart/2018/2/layout/IconCircleList"/>
    <dgm:cxn modelId="{8D054075-5244-406D-B4AA-CEC0A888CF40}" type="presParOf" srcId="{F423779C-93B0-46E3-86F8-06A6001D8649}" destId="{91F24C73-0D4D-40FF-AE18-08553AA29625}" srcOrd="5" destOrd="0" presId="urn:microsoft.com/office/officeart/2018/2/layout/IconCircleList"/>
    <dgm:cxn modelId="{BE0571AD-D353-4391-92B1-ABD30CCEED67}" type="presParOf" srcId="{F423779C-93B0-46E3-86F8-06A6001D8649}" destId="{2A9C7664-C96F-40BC-B277-8108E0D5962D}" srcOrd="6" destOrd="0" presId="urn:microsoft.com/office/officeart/2018/2/layout/IconCircleList"/>
    <dgm:cxn modelId="{9F538CE3-20A3-4ADD-932B-7BFAB3F528F9}" type="presParOf" srcId="{2A9C7664-C96F-40BC-B277-8108E0D5962D}" destId="{E2776091-6985-4F34-9D66-9A604D6E34BE}" srcOrd="0" destOrd="0" presId="urn:microsoft.com/office/officeart/2018/2/layout/IconCircleList"/>
    <dgm:cxn modelId="{9B58623E-DF5E-4432-80B7-22A3EDEDE3C6}" type="presParOf" srcId="{2A9C7664-C96F-40BC-B277-8108E0D5962D}" destId="{1D50CA32-B716-4524-806F-7CC980E58D2E}" srcOrd="1" destOrd="0" presId="urn:microsoft.com/office/officeart/2018/2/layout/IconCircleList"/>
    <dgm:cxn modelId="{81D6F0E4-E400-435A-A8D3-4D1058A983FF}" type="presParOf" srcId="{2A9C7664-C96F-40BC-B277-8108E0D5962D}" destId="{9A4D2DAC-3962-473C-A5EA-368373D8E82D}" srcOrd="2" destOrd="0" presId="urn:microsoft.com/office/officeart/2018/2/layout/IconCircleList"/>
    <dgm:cxn modelId="{959FFC70-0C7E-4643-AF10-ABFBFB34A218}" type="presParOf" srcId="{2A9C7664-C96F-40BC-B277-8108E0D5962D}" destId="{62D1A49C-D728-488A-BD88-66B3EB0E2C0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AF8AE2D-DF49-4FA5-AFA0-C076F584809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it-IT"/>
        </a:p>
      </dgm:t>
    </dgm:pt>
    <dgm:pt modelId="{CF8A9EA6-F143-40E5-9FE9-9881EC5B3A55}">
      <dgm:prSet custT="1"/>
      <dgm:spPr/>
      <dgm:t>
        <a:bodyPr/>
        <a:lstStyle/>
        <a:p>
          <a:r>
            <a:rPr lang="en-US" sz="1600" b="0" u="sng" baseline="0" dirty="0"/>
            <a:t>Late</a:t>
          </a:r>
          <a:r>
            <a:rPr lang="en-US" sz="1600" b="0" baseline="0" dirty="0"/>
            <a:t>: it fuses the results of two or more different computational streams that work in parallel (this case)</a:t>
          </a:r>
        </a:p>
      </dgm:t>
    </dgm:pt>
    <dgm:pt modelId="{E81173FE-7D30-4004-9590-76677254CEF1}" type="sibTrans" cxnId="{1932058E-383B-4F75-89E7-F17157B1D67D}">
      <dgm:prSet/>
      <dgm:spPr/>
      <dgm:t>
        <a:bodyPr/>
        <a:lstStyle/>
        <a:p>
          <a:endParaRPr lang="it-IT"/>
        </a:p>
      </dgm:t>
    </dgm:pt>
    <dgm:pt modelId="{2BA6EDFF-824F-4754-AADF-E0D42B5CD662}" type="parTrans" cxnId="{1932058E-383B-4F75-89E7-F17157B1D67D}">
      <dgm:prSet/>
      <dgm:spPr/>
      <dgm:t>
        <a:bodyPr/>
        <a:lstStyle/>
        <a:p>
          <a:endParaRPr lang="it-IT" sz="1400"/>
        </a:p>
      </dgm:t>
    </dgm:pt>
    <dgm:pt modelId="{F4C4D7CD-52A7-4126-9883-9DD4FE99E2D5}">
      <dgm:prSet custT="1"/>
      <dgm:spPr/>
      <dgm:t>
        <a:bodyPr/>
        <a:lstStyle/>
        <a:p>
          <a:r>
            <a:rPr lang="en-GB" sz="1600" noProof="0" dirty="0"/>
            <a:t>In the literature the distinction between early and late fusion depends on the position of the fusion process</a:t>
          </a:r>
        </a:p>
      </dgm:t>
    </dgm:pt>
    <dgm:pt modelId="{C5EBA081-7531-4865-BDCA-1A3C3C37D494}" type="parTrans" cxnId="{3DF3D201-DFE7-4ACF-A71D-14B4A794B21E}">
      <dgm:prSet/>
      <dgm:spPr/>
      <dgm:t>
        <a:bodyPr/>
        <a:lstStyle/>
        <a:p>
          <a:endParaRPr lang="it-IT"/>
        </a:p>
      </dgm:t>
    </dgm:pt>
    <dgm:pt modelId="{33C1807E-D1EB-41CB-B699-058DB4021989}" type="sibTrans" cxnId="{3DF3D201-DFE7-4ACF-A71D-14B4A794B21E}">
      <dgm:prSet/>
      <dgm:spPr/>
      <dgm:t>
        <a:bodyPr/>
        <a:lstStyle/>
        <a:p>
          <a:endParaRPr lang="it-IT"/>
        </a:p>
      </dgm:t>
    </dgm:pt>
    <dgm:pt modelId="{A0135D94-53C6-445D-A5AC-3FFA377410CF}">
      <dgm:prSet custT="1"/>
      <dgm:spPr/>
      <dgm:t>
        <a:bodyPr/>
        <a:lstStyle/>
        <a:p>
          <a:r>
            <a:rPr lang="en-US" sz="1600" b="0" baseline="0" dirty="0"/>
            <a:t>Early: it merges data sources at the beginning of the process to create a joint representation of the data</a:t>
          </a:r>
        </a:p>
      </dgm:t>
    </dgm:pt>
    <dgm:pt modelId="{647DC1C8-2D20-48EA-BCCB-98617562EA94}" type="parTrans" cxnId="{D53C76A0-C44F-4777-B4CB-998AFF441E7D}">
      <dgm:prSet/>
      <dgm:spPr/>
      <dgm:t>
        <a:bodyPr/>
        <a:lstStyle/>
        <a:p>
          <a:endParaRPr lang="it-IT"/>
        </a:p>
      </dgm:t>
    </dgm:pt>
    <dgm:pt modelId="{99FD49F6-899D-4ED4-A10D-53EC8AD3B748}" type="sibTrans" cxnId="{D53C76A0-C44F-4777-B4CB-998AFF441E7D}">
      <dgm:prSet/>
      <dgm:spPr/>
      <dgm:t>
        <a:bodyPr/>
        <a:lstStyle/>
        <a:p>
          <a:endParaRPr lang="it-IT"/>
        </a:p>
      </dgm:t>
    </dgm:pt>
    <dgm:pt modelId="{F03970C1-9869-486A-BFC8-5723ABB4DAAE}" type="pres">
      <dgm:prSet presAssocID="{3AF8AE2D-DF49-4FA5-AFA0-C076F584809C}" presName="vert0" presStyleCnt="0">
        <dgm:presLayoutVars>
          <dgm:dir/>
          <dgm:animOne val="branch"/>
          <dgm:animLvl val="lvl"/>
        </dgm:presLayoutVars>
      </dgm:prSet>
      <dgm:spPr/>
    </dgm:pt>
    <dgm:pt modelId="{1A84AEE7-76DD-4FED-9FB0-4F1C9C91524D}" type="pres">
      <dgm:prSet presAssocID="{F4C4D7CD-52A7-4126-9883-9DD4FE99E2D5}" presName="thickLine" presStyleLbl="alignNode1" presStyleIdx="0" presStyleCnt="3"/>
      <dgm:spPr/>
    </dgm:pt>
    <dgm:pt modelId="{DC0DA7E4-3156-45E6-B0A1-9F54DE46BCDF}" type="pres">
      <dgm:prSet presAssocID="{F4C4D7CD-52A7-4126-9883-9DD4FE99E2D5}" presName="horz1" presStyleCnt="0"/>
      <dgm:spPr/>
    </dgm:pt>
    <dgm:pt modelId="{F2BB85DE-5899-47F2-BFDC-124583904608}" type="pres">
      <dgm:prSet presAssocID="{F4C4D7CD-52A7-4126-9883-9DD4FE99E2D5}" presName="tx1" presStyleLbl="revTx" presStyleIdx="0" presStyleCnt="3"/>
      <dgm:spPr/>
    </dgm:pt>
    <dgm:pt modelId="{F57E6B5C-5A4E-47D4-9121-04FA50B35EB1}" type="pres">
      <dgm:prSet presAssocID="{F4C4D7CD-52A7-4126-9883-9DD4FE99E2D5}" presName="vert1" presStyleCnt="0"/>
      <dgm:spPr/>
    </dgm:pt>
    <dgm:pt modelId="{83F45E88-7B07-4639-977F-F2B24F2B1763}" type="pres">
      <dgm:prSet presAssocID="{CF8A9EA6-F143-40E5-9FE9-9881EC5B3A55}" presName="thickLine" presStyleLbl="alignNode1" presStyleIdx="1" presStyleCnt="3"/>
      <dgm:spPr/>
    </dgm:pt>
    <dgm:pt modelId="{D1315874-2253-467A-9D64-BBBC2DC32BC4}" type="pres">
      <dgm:prSet presAssocID="{CF8A9EA6-F143-40E5-9FE9-9881EC5B3A55}" presName="horz1" presStyleCnt="0"/>
      <dgm:spPr/>
    </dgm:pt>
    <dgm:pt modelId="{CC5EC652-504A-4A63-9E3D-1AA4A4F50FA7}" type="pres">
      <dgm:prSet presAssocID="{CF8A9EA6-F143-40E5-9FE9-9881EC5B3A55}" presName="tx1" presStyleLbl="revTx" presStyleIdx="1" presStyleCnt="3"/>
      <dgm:spPr/>
    </dgm:pt>
    <dgm:pt modelId="{155F2327-335C-4696-BF6D-114FF695245F}" type="pres">
      <dgm:prSet presAssocID="{CF8A9EA6-F143-40E5-9FE9-9881EC5B3A55}" presName="vert1" presStyleCnt="0"/>
      <dgm:spPr/>
    </dgm:pt>
    <dgm:pt modelId="{4BEF407E-D9CB-42B3-B032-F6CA96E84D19}" type="pres">
      <dgm:prSet presAssocID="{A0135D94-53C6-445D-A5AC-3FFA377410CF}" presName="thickLine" presStyleLbl="alignNode1" presStyleIdx="2" presStyleCnt="3"/>
      <dgm:spPr/>
    </dgm:pt>
    <dgm:pt modelId="{762DA022-80BE-4AE4-98F1-430EAAB66EA0}" type="pres">
      <dgm:prSet presAssocID="{A0135D94-53C6-445D-A5AC-3FFA377410CF}" presName="horz1" presStyleCnt="0"/>
      <dgm:spPr/>
    </dgm:pt>
    <dgm:pt modelId="{30EA1986-5149-4960-9863-5DAFEAA88AF5}" type="pres">
      <dgm:prSet presAssocID="{A0135D94-53C6-445D-A5AC-3FFA377410CF}" presName="tx1" presStyleLbl="revTx" presStyleIdx="2" presStyleCnt="3"/>
      <dgm:spPr/>
    </dgm:pt>
    <dgm:pt modelId="{A4474E5F-D2E7-42B2-B755-319138F4B019}" type="pres">
      <dgm:prSet presAssocID="{A0135D94-53C6-445D-A5AC-3FFA377410CF}" presName="vert1" presStyleCnt="0"/>
      <dgm:spPr/>
    </dgm:pt>
  </dgm:ptLst>
  <dgm:cxnLst>
    <dgm:cxn modelId="{3DF3D201-DFE7-4ACF-A71D-14B4A794B21E}" srcId="{3AF8AE2D-DF49-4FA5-AFA0-C076F584809C}" destId="{F4C4D7CD-52A7-4126-9883-9DD4FE99E2D5}" srcOrd="0" destOrd="0" parTransId="{C5EBA081-7531-4865-BDCA-1A3C3C37D494}" sibTransId="{33C1807E-D1EB-41CB-B699-058DB4021989}"/>
    <dgm:cxn modelId="{4BC15D17-DF58-4E67-9F4F-62E6EAAF60C3}" type="presOf" srcId="{A0135D94-53C6-445D-A5AC-3FFA377410CF}" destId="{30EA1986-5149-4960-9863-5DAFEAA88AF5}" srcOrd="0" destOrd="0" presId="urn:microsoft.com/office/officeart/2008/layout/LinedList"/>
    <dgm:cxn modelId="{3CB66E23-1CDB-41F9-84CA-A88495439581}" type="presOf" srcId="{F4C4D7CD-52A7-4126-9883-9DD4FE99E2D5}" destId="{F2BB85DE-5899-47F2-BFDC-124583904608}" srcOrd="0" destOrd="0" presId="urn:microsoft.com/office/officeart/2008/layout/LinedList"/>
    <dgm:cxn modelId="{53444339-C5BF-4E0F-8AB1-21D105CE24CC}" type="presOf" srcId="{3AF8AE2D-DF49-4FA5-AFA0-C076F584809C}" destId="{F03970C1-9869-486A-BFC8-5723ABB4DAAE}" srcOrd="0" destOrd="0" presId="urn:microsoft.com/office/officeart/2008/layout/LinedList"/>
    <dgm:cxn modelId="{FA3C828C-E5E3-4810-8218-FE41FC350DC5}" type="presOf" srcId="{CF8A9EA6-F143-40E5-9FE9-9881EC5B3A55}" destId="{CC5EC652-504A-4A63-9E3D-1AA4A4F50FA7}" srcOrd="0" destOrd="0" presId="urn:microsoft.com/office/officeart/2008/layout/LinedList"/>
    <dgm:cxn modelId="{1932058E-383B-4F75-89E7-F17157B1D67D}" srcId="{3AF8AE2D-DF49-4FA5-AFA0-C076F584809C}" destId="{CF8A9EA6-F143-40E5-9FE9-9881EC5B3A55}" srcOrd="1" destOrd="0" parTransId="{2BA6EDFF-824F-4754-AADF-E0D42B5CD662}" sibTransId="{E81173FE-7D30-4004-9590-76677254CEF1}"/>
    <dgm:cxn modelId="{D53C76A0-C44F-4777-B4CB-998AFF441E7D}" srcId="{3AF8AE2D-DF49-4FA5-AFA0-C076F584809C}" destId="{A0135D94-53C6-445D-A5AC-3FFA377410CF}" srcOrd="2" destOrd="0" parTransId="{647DC1C8-2D20-48EA-BCCB-98617562EA94}" sibTransId="{99FD49F6-899D-4ED4-A10D-53EC8AD3B748}"/>
    <dgm:cxn modelId="{5A29A90B-2672-4370-9F89-0F2EF1301A15}" type="presParOf" srcId="{F03970C1-9869-486A-BFC8-5723ABB4DAAE}" destId="{1A84AEE7-76DD-4FED-9FB0-4F1C9C91524D}" srcOrd="0" destOrd="0" presId="urn:microsoft.com/office/officeart/2008/layout/LinedList"/>
    <dgm:cxn modelId="{FE094B52-8270-4B4C-9FAE-1424F54B1D0A}" type="presParOf" srcId="{F03970C1-9869-486A-BFC8-5723ABB4DAAE}" destId="{DC0DA7E4-3156-45E6-B0A1-9F54DE46BCDF}" srcOrd="1" destOrd="0" presId="urn:microsoft.com/office/officeart/2008/layout/LinedList"/>
    <dgm:cxn modelId="{83D0768E-4E2D-4BDE-AE39-8793E7D3147C}" type="presParOf" srcId="{DC0DA7E4-3156-45E6-B0A1-9F54DE46BCDF}" destId="{F2BB85DE-5899-47F2-BFDC-124583904608}" srcOrd="0" destOrd="0" presId="urn:microsoft.com/office/officeart/2008/layout/LinedList"/>
    <dgm:cxn modelId="{BAF9DA78-7F3C-4425-BCBB-14FDF07F3D86}" type="presParOf" srcId="{DC0DA7E4-3156-45E6-B0A1-9F54DE46BCDF}" destId="{F57E6B5C-5A4E-47D4-9121-04FA50B35EB1}" srcOrd="1" destOrd="0" presId="urn:microsoft.com/office/officeart/2008/layout/LinedList"/>
    <dgm:cxn modelId="{82F25EDB-C746-4AF7-AEA3-E836AB820895}" type="presParOf" srcId="{F03970C1-9869-486A-BFC8-5723ABB4DAAE}" destId="{83F45E88-7B07-4639-977F-F2B24F2B1763}" srcOrd="2" destOrd="0" presId="urn:microsoft.com/office/officeart/2008/layout/LinedList"/>
    <dgm:cxn modelId="{E6383279-69B3-44E4-9721-F5FC933140E9}" type="presParOf" srcId="{F03970C1-9869-486A-BFC8-5723ABB4DAAE}" destId="{D1315874-2253-467A-9D64-BBBC2DC32BC4}" srcOrd="3" destOrd="0" presId="urn:microsoft.com/office/officeart/2008/layout/LinedList"/>
    <dgm:cxn modelId="{E45BBC0D-806D-45BD-A4CB-74365FE75B8B}" type="presParOf" srcId="{D1315874-2253-467A-9D64-BBBC2DC32BC4}" destId="{CC5EC652-504A-4A63-9E3D-1AA4A4F50FA7}" srcOrd="0" destOrd="0" presId="urn:microsoft.com/office/officeart/2008/layout/LinedList"/>
    <dgm:cxn modelId="{4C19FA59-1140-45CD-A85E-AFB73280E45A}" type="presParOf" srcId="{D1315874-2253-467A-9D64-BBBC2DC32BC4}" destId="{155F2327-335C-4696-BF6D-114FF695245F}" srcOrd="1" destOrd="0" presId="urn:microsoft.com/office/officeart/2008/layout/LinedList"/>
    <dgm:cxn modelId="{E34E8374-0FF1-42F0-AB97-218671645360}" type="presParOf" srcId="{F03970C1-9869-486A-BFC8-5723ABB4DAAE}" destId="{4BEF407E-D9CB-42B3-B032-F6CA96E84D19}" srcOrd="4" destOrd="0" presId="urn:microsoft.com/office/officeart/2008/layout/LinedList"/>
    <dgm:cxn modelId="{271353C6-6CC4-4E5B-889F-2B8622992087}" type="presParOf" srcId="{F03970C1-9869-486A-BFC8-5723ABB4DAAE}" destId="{762DA022-80BE-4AE4-98F1-430EAAB66EA0}" srcOrd="5" destOrd="0" presId="urn:microsoft.com/office/officeart/2008/layout/LinedList"/>
    <dgm:cxn modelId="{28C61DED-1876-40D5-8383-29814B49F670}" type="presParOf" srcId="{762DA022-80BE-4AE4-98F1-430EAAB66EA0}" destId="{30EA1986-5149-4960-9863-5DAFEAA88AF5}" srcOrd="0" destOrd="0" presId="urn:microsoft.com/office/officeart/2008/layout/LinedList"/>
    <dgm:cxn modelId="{7F8EB204-BF47-4091-86E1-4C12FEAB6F4E}" type="presParOf" srcId="{762DA022-80BE-4AE4-98F1-430EAAB66EA0}" destId="{A4474E5F-D2E7-42B2-B755-319138F4B0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AF8AE2D-DF49-4FA5-AFA0-C076F584809C}" type="doc">
      <dgm:prSet loTypeId="urn:microsoft.com/office/officeart/2008/layout/LinedList" loCatId="list" qsTypeId="urn:microsoft.com/office/officeart/2005/8/quickstyle/simple1" qsCatId="simple" csTypeId="urn:microsoft.com/office/officeart/2018/5/colors/Iconchunking_neutralicon_colorful1" csCatId="colorful" phldr="1"/>
      <dgm:spPr/>
      <dgm:t>
        <a:bodyPr/>
        <a:lstStyle/>
        <a:p>
          <a:endParaRPr lang="it-IT"/>
        </a:p>
      </dgm:t>
    </dgm:pt>
    <dgm:pt modelId="{CF8A9EA6-F143-40E5-9FE9-9881EC5B3A55}">
      <dgm:prSet custT="1"/>
      <dgm:spPr/>
      <dgm:t>
        <a:bodyPr/>
        <a:lstStyle/>
        <a:p>
          <a:pPr>
            <a:lnSpc>
              <a:spcPct val="100000"/>
            </a:lnSpc>
          </a:pPr>
          <a:r>
            <a:rPr lang="en-US" sz="1400" b="0" baseline="0" dirty="0"/>
            <a:t>For VGG16 and the GRU model the Generator class was used to feed the network batches of data without saturating memory</a:t>
          </a:r>
        </a:p>
      </dgm:t>
    </dgm:pt>
    <dgm:pt modelId="{E81173FE-7D30-4004-9590-76677254CEF1}" type="sibTrans" cxnId="{1932058E-383B-4F75-89E7-F17157B1D67D}">
      <dgm:prSet/>
      <dgm:spPr/>
      <dgm:t>
        <a:bodyPr/>
        <a:lstStyle/>
        <a:p>
          <a:pPr>
            <a:lnSpc>
              <a:spcPct val="100000"/>
            </a:lnSpc>
          </a:pPr>
          <a:endParaRPr lang="it-IT"/>
        </a:p>
      </dgm:t>
    </dgm:pt>
    <dgm:pt modelId="{2BA6EDFF-824F-4754-AADF-E0D42B5CD662}" type="parTrans" cxnId="{1932058E-383B-4F75-89E7-F17157B1D67D}">
      <dgm:prSet/>
      <dgm:spPr/>
      <dgm:t>
        <a:bodyPr/>
        <a:lstStyle/>
        <a:p>
          <a:endParaRPr lang="it-IT" sz="1400"/>
        </a:p>
      </dgm:t>
    </dgm:pt>
    <dgm:pt modelId="{F4C4D7CD-52A7-4126-9883-9DD4FE99E2D5}">
      <dgm:prSet custT="1"/>
      <dgm:spPr/>
      <dgm:t>
        <a:bodyPr/>
        <a:lstStyle/>
        <a:p>
          <a:pPr>
            <a:lnSpc>
              <a:spcPct val="100000"/>
            </a:lnSpc>
          </a:pPr>
          <a:r>
            <a:rPr lang="en-GB" sz="1400" noProof="0" dirty="0"/>
            <a:t>The project was implemented with </a:t>
          </a:r>
          <a:r>
            <a:rPr lang="en-GB" sz="1400" noProof="0" dirty="0" err="1"/>
            <a:t>Keras</a:t>
          </a:r>
          <a:r>
            <a:rPr lang="en-GB" sz="1400" noProof="0" dirty="0"/>
            <a:t> high level APIs, splitting the original dataset into training, validation and test sets</a:t>
          </a:r>
        </a:p>
      </dgm:t>
    </dgm:pt>
    <dgm:pt modelId="{C5EBA081-7531-4865-BDCA-1A3C3C37D494}" type="parTrans" cxnId="{3DF3D201-DFE7-4ACF-A71D-14B4A794B21E}">
      <dgm:prSet/>
      <dgm:spPr/>
      <dgm:t>
        <a:bodyPr/>
        <a:lstStyle/>
        <a:p>
          <a:endParaRPr lang="it-IT"/>
        </a:p>
      </dgm:t>
    </dgm:pt>
    <dgm:pt modelId="{33C1807E-D1EB-41CB-B699-058DB4021989}" type="sibTrans" cxnId="{3DF3D201-DFE7-4ACF-A71D-14B4A794B21E}">
      <dgm:prSet/>
      <dgm:spPr/>
      <dgm:t>
        <a:bodyPr/>
        <a:lstStyle/>
        <a:p>
          <a:pPr>
            <a:lnSpc>
              <a:spcPct val="100000"/>
            </a:lnSpc>
          </a:pPr>
          <a:endParaRPr lang="it-IT"/>
        </a:p>
      </dgm:t>
    </dgm:pt>
    <dgm:pt modelId="{A0135D94-53C6-445D-A5AC-3FFA377410CF}">
      <dgm:prSet custT="1"/>
      <dgm:spPr/>
      <dgm:t>
        <a:bodyPr/>
        <a:lstStyle/>
        <a:p>
          <a:pPr>
            <a:lnSpc>
              <a:spcPct val="100000"/>
            </a:lnSpc>
          </a:pPr>
          <a:r>
            <a:rPr lang="en-US" sz="1400" b="0" baseline="0" dirty="0"/>
            <a:t>The multimodal network required to build a custom generator in order to feed mixed type of data to the network</a:t>
          </a:r>
        </a:p>
      </dgm:t>
    </dgm:pt>
    <dgm:pt modelId="{647DC1C8-2D20-48EA-BCCB-98617562EA94}" type="parTrans" cxnId="{D53C76A0-C44F-4777-B4CB-998AFF441E7D}">
      <dgm:prSet/>
      <dgm:spPr/>
      <dgm:t>
        <a:bodyPr/>
        <a:lstStyle/>
        <a:p>
          <a:endParaRPr lang="it-IT"/>
        </a:p>
      </dgm:t>
    </dgm:pt>
    <dgm:pt modelId="{99FD49F6-899D-4ED4-A10D-53EC8AD3B748}" type="sibTrans" cxnId="{D53C76A0-C44F-4777-B4CB-998AFF441E7D}">
      <dgm:prSet/>
      <dgm:spPr/>
      <dgm:t>
        <a:bodyPr/>
        <a:lstStyle/>
        <a:p>
          <a:pPr>
            <a:lnSpc>
              <a:spcPct val="100000"/>
            </a:lnSpc>
          </a:pPr>
          <a:endParaRPr lang="it-IT"/>
        </a:p>
      </dgm:t>
    </dgm:pt>
    <dgm:pt modelId="{BDBAE716-FF05-4958-B41A-7670CC1F9F57}">
      <dgm:prSet custT="1"/>
      <dgm:spPr/>
      <dgm:t>
        <a:bodyPr/>
        <a:lstStyle/>
        <a:p>
          <a:pPr>
            <a:lnSpc>
              <a:spcPct val="100000"/>
            </a:lnSpc>
          </a:pPr>
          <a:r>
            <a:rPr lang="en-GB" sz="1400" noProof="0" dirty="0"/>
            <a:t>Training was performed on Google </a:t>
          </a:r>
          <a:r>
            <a:rPr lang="en-GB" sz="1400" noProof="0" dirty="0" err="1"/>
            <a:t>Colab</a:t>
          </a:r>
          <a:r>
            <a:rPr lang="en-GB" sz="1400" noProof="0" dirty="0"/>
            <a:t> and Amazon </a:t>
          </a:r>
          <a:r>
            <a:rPr lang="en-GB" sz="1400" noProof="0" dirty="0" err="1"/>
            <a:t>Sagemaker</a:t>
          </a:r>
          <a:r>
            <a:rPr lang="en-GB" sz="1400" noProof="0" dirty="0"/>
            <a:t> Studio Lab (</a:t>
          </a:r>
          <a:r>
            <a:rPr lang="it-IT" sz="1400" b="0" i="0" dirty="0"/>
            <a:t>Tesla K80  vs Tesla T4)</a:t>
          </a:r>
          <a:endParaRPr lang="en-US" sz="1400" b="0" baseline="0" dirty="0"/>
        </a:p>
      </dgm:t>
    </dgm:pt>
    <dgm:pt modelId="{AD0BD7F2-FCF0-4101-8315-D8ECCC928E04}" type="parTrans" cxnId="{B18C7851-5A4B-4DE2-9304-6B11EB943F9A}">
      <dgm:prSet/>
      <dgm:spPr/>
      <dgm:t>
        <a:bodyPr/>
        <a:lstStyle/>
        <a:p>
          <a:endParaRPr lang="en-GB"/>
        </a:p>
      </dgm:t>
    </dgm:pt>
    <dgm:pt modelId="{DA782163-B491-41D3-B1E1-7331636BB87C}" type="sibTrans" cxnId="{B18C7851-5A4B-4DE2-9304-6B11EB943F9A}">
      <dgm:prSet/>
      <dgm:spPr/>
      <dgm:t>
        <a:bodyPr/>
        <a:lstStyle/>
        <a:p>
          <a:endParaRPr lang="en-GB"/>
        </a:p>
      </dgm:t>
    </dgm:pt>
    <dgm:pt modelId="{511721D1-E862-4373-9AD7-73BA781FBC9A}">
      <dgm:prSet custT="1"/>
      <dgm:spPr/>
      <dgm:t>
        <a:bodyPr/>
        <a:lstStyle/>
        <a:p>
          <a:pPr>
            <a:lnSpc>
              <a:spcPct val="100000"/>
            </a:lnSpc>
          </a:pPr>
          <a:r>
            <a:rPr lang="en-US" sz="1400" b="0" baseline="0" dirty="0"/>
            <a:t>It relied on standard hyperparameters (Adam optimizer, batch size of 32, categorical cross-entropy as loss function) and early-stopping to avoid excessive overfitting</a:t>
          </a:r>
        </a:p>
      </dgm:t>
    </dgm:pt>
    <dgm:pt modelId="{DFDE4681-29CA-47FA-8039-184A6A1E1E0C}" type="parTrans" cxnId="{A53DED09-5A3B-4B55-9395-3FCD0667B093}">
      <dgm:prSet/>
      <dgm:spPr/>
      <dgm:t>
        <a:bodyPr/>
        <a:lstStyle/>
        <a:p>
          <a:endParaRPr lang="en-GB"/>
        </a:p>
      </dgm:t>
    </dgm:pt>
    <dgm:pt modelId="{82CFA4E7-6EAC-4E53-BCE1-88172BF72982}" type="sibTrans" cxnId="{A53DED09-5A3B-4B55-9395-3FCD0667B093}">
      <dgm:prSet/>
      <dgm:spPr/>
      <dgm:t>
        <a:bodyPr/>
        <a:lstStyle/>
        <a:p>
          <a:endParaRPr lang="en-GB"/>
        </a:p>
      </dgm:t>
    </dgm:pt>
    <dgm:pt modelId="{EB199A6D-33A9-4A10-A6F3-0FFB91F7DAA2}" type="pres">
      <dgm:prSet presAssocID="{3AF8AE2D-DF49-4FA5-AFA0-C076F584809C}" presName="vert0" presStyleCnt="0">
        <dgm:presLayoutVars>
          <dgm:dir/>
          <dgm:animOne val="branch"/>
          <dgm:animLvl val="lvl"/>
        </dgm:presLayoutVars>
      </dgm:prSet>
      <dgm:spPr/>
    </dgm:pt>
    <dgm:pt modelId="{E621DE6C-DAC3-4268-970E-5A6E6EE30B9C}" type="pres">
      <dgm:prSet presAssocID="{F4C4D7CD-52A7-4126-9883-9DD4FE99E2D5}" presName="thickLine" presStyleLbl="alignNode1" presStyleIdx="0" presStyleCnt="5"/>
      <dgm:spPr/>
    </dgm:pt>
    <dgm:pt modelId="{2C54DFDE-6332-4FAC-AF5C-41ACABAC3FF9}" type="pres">
      <dgm:prSet presAssocID="{F4C4D7CD-52A7-4126-9883-9DD4FE99E2D5}" presName="horz1" presStyleCnt="0"/>
      <dgm:spPr/>
    </dgm:pt>
    <dgm:pt modelId="{E17CB259-2883-49E4-A531-6B7717AB87F5}" type="pres">
      <dgm:prSet presAssocID="{F4C4D7CD-52A7-4126-9883-9DD4FE99E2D5}" presName="tx1" presStyleLbl="revTx" presStyleIdx="0" presStyleCnt="5"/>
      <dgm:spPr/>
    </dgm:pt>
    <dgm:pt modelId="{BC9EB225-4957-436B-9C41-093E4C7C1A6C}" type="pres">
      <dgm:prSet presAssocID="{F4C4D7CD-52A7-4126-9883-9DD4FE99E2D5}" presName="vert1" presStyleCnt="0"/>
      <dgm:spPr/>
    </dgm:pt>
    <dgm:pt modelId="{449D1321-9C38-42D6-93CE-D2FAD3FD8180}" type="pres">
      <dgm:prSet presAssocID="{CF8A9EA6-F143-40E5-9FE9-9881EC5B3A55}" presName="thickLine" presStyleLbl="alignNode1" presStyleIdx="1" presStyleCnt="5"/>
      <dgm:spPr/>
    </dgm:pt>
    <dgm:pt modelId="{3227D75B-9494-4231-8CE5-E9EDD84A3288}" type="pres">
      <dgm:prSet presAssocID="{CF8A9EA6-F143-40E5-9FE9-9881EC5B3A55}" presName="horz1" presStyleCnt="0"/>
      <dgm:spPr/>
    </dgm:pt>
    <dgm:pt modelId="{8E958AE9-2275-4A70-9BF6-3DA49921CDB9}" type="pres">
      <dgm:prSet presAssocID="{CF8A9EA6-F143-40E5-9FE9-9881EC5B3A55}" presName="tx1" presStyleLbl="revTx" presStyleIdx="1" presStyleCnt="5"/>
      <dgm:spPr/>
    </dgm:pt>
    <dgm:pt modelId="{F6E027E2-51EA-4EB6-BF19-350BD97B9A7C}" type="pres">
      <dgm:prSet presAssocID="{CF8A9EA6-F143-40E5-9FE9-9881EC5B3A55}" presName="vert1" presStyleCnt="0"/>
      <dgm:spPr/>
    </dgm:pt>
    <dgm:pt modelId="{3F55F6AE-F3AF-4485-8EDB-15B70288CCCF}" type="pres">
      <dgm:prSet presAssocID="{A0135D94-53C6-445D-A5AC-3FFA377410CF}" presName="thickLine" presStyleLbl="alignNode1" presStyleIdx="2" presStyleCnt="5"/>
      <dgm:spPr/>
    </dgm:pt>
    <dgm:pt modelId="{F81281CA-AB15-42DD-8AD2-274B63D6EB0C}" type="pres">
      <dgm:prSet presAssocID="{A0135D94-53C6-445D-A5AC-3FFA377410CF}" presName="horz1" presStyleCnt="0"/>
      <dgm:spPr/>
    </dgm:pt>
    <dgm:pt modelId="{58B302D5-BEB1-4AA3-8914-159DD1A7A1F1}" type="pres">
      <dgm:prSet presAssocID="{A0135D94-53C6-445D-A5AC-3FFA377410CF}" presName="tx1" presStyleLbl="revTx" presStyleIdx="2" presStyleCnt="5"/>
      <dgm:spPr/>
    </dgm:pt>
    <dgm:pt modelId="{107868AD-D985-41CE-B60F-F8BEF4F15A22}" type="pres">
      <dgm:prSet presAssocID="{A0135D94-53C6-445D-A5AC-3FFA377410CF}" presName="vert1" presStyleCnt="0"/>
      <dgm:spPr/>
    </dgm:pt>
    <dgm:pt modelId="{B7BA472E-E005-40A7-B21C-CD4462034709}" type="pres">
      <dgm:prSet presAssocID="{BDBAE716-FF05-4958-B41A-7670CC1F9F57}" presName="thickLine" presStyleLbl="alignNode1" presStyleIdx="3" presStyleCnt="5"/>
      <dgm:spPr/>
    </dgm:pt>
    <dgm:pt modelId="{27B1B71B-D587-452D-B394-ED18F62271ED}" type="pres">
      <dgm:prSet presAssocID="{BDBAE716-FF05-4958-B41A-7670CC1F9F57}" presName="horz1" presStyleCnt="0"/>
      <dgm:spPr/>
    </dgm:pt>
    <dgm:pt modelId="{C6DEAB7A-4D1C-46B8-A785-175C13B8A74E}" type="pres">
      <dgm:prSet presAssocID="{BDBAE716-FF05-4958-B41A-7670CC1F9F57}" presName="tx1" presStyleLbl="revTx" presStyleIdx="3" presStyleCnt="5"/>
      <dgm:spPr/>
    </dgm:pt>
    <dgm:pt modelId="{1F7F4FFB-7A9B-497A-9B1F-E93517095FC3}" type="pres">
      <dgm:prSet presAssocID="{BDBAE716-FF05-4958-B41A-7670CC1F9F57}" presName="vert1" presStyleCnt="0"/>
      <dgm:spPr/>
    </dgm:pt>
    <dgm:pt modelId="{50F62EE9-57F1-4948-B506-09C8AE54878C}" type="pres">
      <dgm:prSet presAssocID="{511721D1-E862-4373-9AD7-73BA781FBC9A}" presName="thickLine" presStyleLbl="alignNode1" presStyleIdx="4" presStyleCnt="5"/>
      <dgm:spPr/>
    </dgm:pt>
    <dgm:pt modelId="{BB029626-CA0F-4D9C-9D53-CD4A1A29D342}" type="pres">
      <dgm:prSet presAssocID="{511721D1-E862-4373-9AD7-73BA781FBC9A}" presName="horz1" presStyleCnt="0"/>
      <dgm:spPr/>
    </dgm:pt>
    <dgm:pt modelId="{D7892EE1-6D12-4E05-8A05-BD9940C550D1}" type="pres">
      <dgm:prSet presAssocID="{511721D1-E862-4373-9AD7-73BA781FBC9A}" presName="tx1" presStyleLbl="revTx" presStyleIdx="4" presStyleCnt="5"/>
      <dgm:spPr/>
    </dgm:pt>
    <dgm:pt modelId="{B3809014-1EA9-471F-B85C-2DB3BAB6E3E4}" type="pres">
      <dgm:prSet presAssocID="{511721D1-E862-4373-9AD7-73BA781FBC9A}" presName="vert1" presStyleCnt="0"/>
      <dgm:spPr/>
    </dgm:pt>
  </dgm:ptLst>
  <dgm:cxnLst>
    <dgm:cxn modelId="{3DF3D201-DFE7-4ACF-A71D-14B4A794B21E}" srcId="{3AF8AE2D-DF49-4FA5-AFA0-C076F584809C}" destId="{F4C4D7CD-52A7-4126-9883-9DD4FE99E2D5}" srcOrd="0" destOrd="0" parTransId="{C5EBA081-7531-4865-BDCA-1A3C3C37D494}" sibTransId="{33C1807E-D1EB-41CB-B699-058DB4021989}"/>
    <dgm:cxn modelId="{A53DED09-5A3B-4B55-9395-3FCD0667B093}" srcId="{3AF8AE2D-DF49-4FA5-AFA0-C076F584809C}" destId="{511721D1-E862-4373-9AD7-73BA781FBC9A}" srcOrd="4" destOrd="0" parTransId="{DFDE4681-29CA-47FA-8039-184A6A1E1E0C}" sibTransId="{82CFA4E7-6EAC-4E53-BCE1-88172BF72982}"/>
    <dgm:cxn modelId="{6591483A-8353-4FF1-BEA9-CF78EA6202EE}" type="presOf" srcId="{CF8A9EA6-F143-40E5-9FE9-9881EC5B3A55}" destId="{8E958AE9-2275-4A70-9BF6-3DA49921CDB9}" srcOrd="0" destOrd="0" presId="urn:microsoft.com/office/officeart/2008/layout/LinedList"/>
    <dgm:cxn modelId="{08479E61-C5B6-4ADF-8435-1D3B72411C3F}" type="presOf" srcId="{A0135D94-53C6-445D-A5AC-3FFA377410CF}" destId="{58B302D5-BEB1-4AA3-8914-159DD1A7A1F1}" srcOrd="0" destOrd="0" presId="urn:microsoft.com/office/officeart/2008/layout/LinedList"/>
    <dgm:cxn modelId="{B18C7851-5A4B-4DE2-9304-6B11EB943F9A}" srcId="{3AF8AE2D-DF49-4FA5-AFA0-C076F584809C}" destId="{BDBAE716-FF05-4958-B41A-7670CC1F9F57}" srcOrd="3" destOrd="0" parTransId="{AD0BD7F2-FCF0-4101-8315-D8ECCC928E04}" sibTransId="{DA782163-B491-41D3-B1E1-7331636BB87C}"/>
    <dgm:cxn modelId="{7A1FB552-CBED-4C8F-9AA5-EE641C5686BD}" type="presOf" srcId="{511721D1-E862-4373-9AD7-73BA781FBC9A}" destId="{D7892EE1-6D12-4E05-8A05-BD9940C550D1}" srcOrd="0" destOrd="0" presId="urn:microsoft.com/office/officeart/2008/layout/LinedList"/>
    <dgm:cxn modelId="{1932058E-383B-4F75-89E7-F17157B1D67D}" srcId="{3AF8AE2D-DF49-4FA5-AFA0-C076F584809C}" destId="{CF8A9EA6-F143-40E5-9FE9-9881EC5B3A55}" srcOrd="1" destOrd="0" parTransId="{2BA6EDFF-824F-4754-AADF-E0D42B5CD662}" sibTransId="{E81173FE-7D30-4004-9590-76677254CEF1}"/>
    <dgm:cxn modelId="{D53C76A0-C44F-4777-B4CB-998AFF441E7D}" srcId="{3AF8AE2D-DF49-4FA5-AFA0-C076F584809C}" destId="{A0135D94-53C6-445D-A5AC-3FFA377410CF}" srcOrd="2" destOrd="0" parTransId="{647DC1C8-2D20-48EA-BCCB-98617562EA94}" sibTransId="{99FD49F6-899D-4ED4-A10D-53EC8AD3B748}"/>
    <dgm:cxn modelId="{B33178C5-17EA-4636-92FF-9B521EB143F9}" type="presOf" srcId="{3AF8AE2D-DF49-4FA5-AFA0-C076F584809C}" destId="{EB199A6D-33A9-4A10-A6F3-0FFB91F7DAA2}" srcOrd="0" destOrd="0" presId="urn:microsoft.com/office/officeart/2008/layout/LinedList"/>
    <dgm:cxn modelId="{3239ADCA-8597-459A-9743-35538A711182}" type="presOf" srcId="{BDBAE716-FF05-4958-B41A-7670CC1F9F57}" destId="{C6DEAB7A-4D1C-46B8-A785-175C13B8A74E}" srcOrd="0" destOrd="0" presId="urn:microsoft.com/office/officeart/2008/layout/LinedList"/>
    <dgm:cxn modelId="{5805F6DA-E3AC-4CC5-9084-7177AB1E9A7F}" type="presOf" srcId="{F4C4D7CD-52A7-4126-9883-9DD4FE99E2D5}" destId="{E17CB259-2883-49E4-A531-6B7717AB87F5}" srcOrd="0" destOrd="0" presId="urn:microsoft.com/office/officeart/2008/layout/LinedList"/>
    <dgm:cxn modelId="{DA18A8AC-AE64-4105-9A17-FCE90C7B069A}" type="presParOf" srcId="{EB199A6D-33A9-4A10-A6F3-0FFB91F7DAA2}" destId="{E621DE6C-DAC3-4268-970E-5A6E6EE30B9C}" srcOrd="0" destOrd="0" presId="urn:microsoft.com/office/officeart/2008/layout/LinedList"/>
    <dgm:cxn modelId="{DFA17ED1-F9F3-4891-A354-CC24A6C721C7}" type="presParOf" srcId="{EB199A6D-33A9-4A10-A6F3-0FFB91F7DAA2}" destId="{2C54DFDE-6332-4FAC-AF5C-41ACABAC3FF9}" srcOrd="1" destOrd="0" presId="urn:microsoft.com/office/officeart/2008/layout/LinedList"/>
    <dgm:cxn modelId="{721C5963-8165-49A5-B284-8F6AFA18D2F3}" type="presParOf" srcId="{2C54DFDE-6332-4FAC-AF5C-41ACABAC3FF9}" destId="{E17CB259-2883-49E4-A531-6B7717AB87F5}" srcOrd="0" destOrd="0" presId="urn:microsoft.com/office/officeart/2008/layout/LinedList"/>
    <dgm:cxn modelId="{7B2B7512-49C3-43F0-9FF8-6C0B4A31D204}" type="presParOf" srcId="{2C54DFDE-6332-4FAC-AF5C-41ACABAC3FF9}" destId="{BC9EB225-4957-436B-9C41-093E4C7C1A6C}" srcOrd="1" destOrd="0" presId="urn:microsoft.com/office/officeart/2008/layout/LinedList"/>
    <dgm:cxn modelId="{C4FC5E3D-2BB7-4587-AF62-EBD29E75DE16}" type="presParOf" srcId="{EB199A6D-33A9-4A10-A6F3-0FFB91F7DAA2}" destId="{449D1321-9C38-42D6-93CE-D2FAD3FD8180}" srcOrd="2" destOrd="0" presId="urn:microsoft.com/office/officeart/2008/layout/LinedList"/>
    <dgm:cxn modelId="{F72113C1-0FA5-4B6D-A92B-40677D2FDC7D}" type="presParOf" srcId="{EB199A6D-33A9-4A10-A6F3-0FFB91F7DAA2}" destId="{3227D75B-9494-4231-8CE5-E9EDD84A3288}" srcOrd="3" destOrd="0" presId="urn:microsoft.com/office/officeart/2008/layout/LinedList"/>
    <dgm:cxn modelId="{70E210CC-8C46-4174-999F-45EF6964A7FE}" type="presParOf" srcId="{3227D75B-9494-4231-8CE5-E9EDD84A3288}" destId="{8E958AE9-2275-4A70-9BF6-3DA49921CDB9}" srcOrd="0" destOrd="0" presId="urn:microsoft.com/office/officeart/2008/layout/LinedList"/>
    <dgm:cxn modelId="{59F85452-87D3-4C0C-A7EE-23C39DD3801C}" type="presParOf" srcId="{3227D75B-9494-4231-8CE5-E9EDD84A3288}" destId="{F6E027E2-51EA-4EB6-BF19-350BD97B9A7C}" srcOrd="1" destOrd="0" presId="urn:microsoft.com/office/officeart/2008/layout/LinedList"/>
    <dgm:cxn modelId="{0FF46A4C-B73A-4FDA-A2E0-74A0881B9338}" type="presParOf" srcId="{EB199A6D-33A9-4A10-A6F3-0FFB91F7DAA2}" destId="{3F55F6AE-F3AF-4485-8EDB-15B70288CCCF}" srcOrd="4" destOrd="0" presId="urn:microsoft.com/office/officeart/2008/layout/LinedList"/>
    <dgm:cxn modelId="{E781AEFA-1CB2-4FBF-91F4-A06515A23AFA}" type="presParOf" srcId="{EB199A6D-33A9-4A10-A6F3-0FFB91F7DAA2}" destId="{F81281CA-AB15-42DD-8AD2-274B63D6EB0C}" srcOrd="5" destOrd="0" presId="urn:microsoft.com/office/officeart/2008/layout/LinedList"/>
    <dgm:cxn modelId="{A712AD1C-6D02-4C00-9B2D-13D2EA975BC2}" type="presParOf" srcId="{F81281CA-AB15-42DD-8AD2-274B63D6EB0C}" destId="{58B302D5-BEB1-4AA3-8914-159DD1A7A1F1}" srcOrd="0" destOrd="0" presId="urn:microsoft.com/office/officeart/2008/layout/LinedList"/>
    <dgm:cxn modelId="{BDE9FA17-EE2A-41E0-AAE4-41FCEC474702}" type="presParOf" srcId="{F81281CA-AB15-42DD-8AD2-274B63D6EB0C}" destId="{107868AD-D985-41CE-B60F-F8BEF4F15A22}" srcOrd="1" destOrd="0" presId="urn:microsoft.com/office/officeart/2008/layout/LinedList"/>
    <dgm:cxn modelId="{FB331657-EB64-49CC-AC3B-EE98FA7F0AAE}" type="presParOf" srcId="{EB199A6D-33A9-4A10-A6F3-0FFB91F7DAA2}" destId="{B7BA472E-E005-40A7-B21C-CD4462034709}" srcOrd="6" destOrd="0" presId="urn:microsoft.com/office/officeart/2008/layout/LinedList"/>
    <dgm:cxn modelId="{76E910F4-B484-4052-90B8-091AC77129AC}" type="presParOf" srcId="{EB199A6D-33A9-4A10-A6F3-0FFB91F7DAA2}" destId="{27B1B71B-D587-452D-B394-ED18F62271ED}" srcOrd="7" destOrd="0" presId="urn:microsoft.com/office/officeart/2008/layout/LinedList"/>
    <dgm:cxn modelId="{0664A6AA-ACE8-4688-B899-4412A145F9E1}" type="presParOf" srcId="{27B1B71B-D587-452D-B394-ED18F62271ED}" destId="{C6DEAB7A-4D1C-46B8-A785-175C13B8A74E}" srcOrd="0" destOrd="0" presId="urn:microsoft.com/office/officeart/2008/layout/LinedList"/>
    <dgm:cxn modelId="{131F18D4-9678-478F-807E-D85A2E4C640F}" type="presParOf" srcId="{27B1B71B-D587-452D-B394-ED18F62271ED}" destId="{1F7F4FFB-7A9B-497A-9B1F-E93517095FC3}" srcOrd="1" destOrd="0" presId="urn:microsoft.com/office/officeart/2008/layout/LinedList"/>
    <dgm:cxn modelId="{D83AED9E-6A62-4B46-9B4C-F9114CD89CDF}" type="presParOf" srcId="{EB199A6D-33A9-4A10-A6F3-0FFB91F7DAA2}" destId="{50F62EE9-57F1-4948-B506-09C8AE54878C}" srcOrd="8" destOrd="0" presId="urn:microsoft.com/office/officeart/2008/layout/LinedList"/>
    <dgm:cxn modelId="{A66DF03C-D9A5-46D0-AEEF-CA6911EBA5B9}" type="presParOf" srcId="{EB199A6D-33A9-4A10-A6F3-0FFB91F7DAA2}" destId="{BB029626-CA0F-4D9C-9D53-CD4A1A29D342}" srcOrd="9" destOrd="0" presId="urn:microsoft.com/office/officeart/2008/layout/LinedList"/>
    <dgm:cxn modelId="{EF0A5175-B41F-463D-9884-5EBA03B23130}" type="presParOf" srcId="{BB029626-CA0F-4D9C-9D53-CD4A1A29D342}" destId="{D7892EE1-6D12-4E05-8A05-BD9940C550D1}" srcOrd="0" destOrd="0" presId="urn:microsoft.com/office/officeart/2008/layout/LinedList"/>
    <dgm:cxn modelId="{94DB16FE-71B9-424B-B5F8-DE1C55F37F78}" type="presParOf" srcId="{BB029626-CA0F-4D9C-9D53-CD4A1A29D342}" destId="{B3809014-1EA9-471F-B85C-2DB3BAB6E3E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8CEA517-151E-49BE-ACEB-98B783CCEC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F8547661-7965-48CA-AF7F-3FAA83453F45}">
      <dgm:prSet custT="1"/>
      <dgm:spPr/>
      <dgm:t>
        <a:bodyPr/>
        <a:lstStyle/>
        <a:p>
          <a:r>
            <a:rPr lang="en-GB" sz="1400" dirty="0"/>
            <a:t>VGG16 required a much slower learning rate to gain adequate performances</a:t>
          </a:r>
          <a:endParaRPr lang="it-IT" sz="1400" dirty="0"/>
        </a:p>
      </dgm:t>
    </dgm:pt>
    <dgm:pt modelId="{83820DA8-CFB8-433B-A647-16BBBB1A448B}" type="parTrans" cxnId="{35293D5B-C736-444E-A0AC-1A4C42041EEF}">
      <dgm:prSet/>
      <dgm:spPr/>
      <dgm:t>
        <a:bodyPr/>
        <a:lstStyle/>
        <a:p>
          <a:endParaRPr lang="en-GB" sz="1400"/>
        </a:p>
      </dgm:t>
    </dgm:pt>
    <dgm:pt modelId="{005C87C0-F4A0-4EFF-98D2-3356E0724B78}" type="sibTrans" cxnId="{35293D5B-C736-444E-A0AC-1A4C42041EEF}">
      <dgm:prSet/>
      <dgm:spPr/>
      <dgm:t>
        <a:bodyPr/>
        <a:lstStyle/>
        <a:p>
          <a:endParaRPr lang="en-GB" sz="1400"/>
        </a:p>
      </dgm:t>
    </dgm:pt>
    <dgm:pt modelId="{22679D9F-E8AE-4479-A8C8-6A49B575026B}">
      <dgm:prSet custT="1"/>
      <dgm:spPr/>
      <dgm:t>
        <a:bodyPr/>
        <a:lstStyle/>
        <a:p>
          <a:r>
            <a:rPr lang="en-GB" sz="1400"/>
            <a:t>GRU and multimodal network are much faster and able to reach lower loss both in training and validation</a:t>
          </a:r>
          <a:endParaRPr lang="it-IT" sz="1400"/>
        </a:p>
      </dgm:t>
    </dgm:pt>
    <dgm:pt modelId="{3522EF60-FB5B-4ABE-AC55-4A2CCD3B2F58}" type="parTrans" cxnId="{3A9CA7B6-6190-4CCA-87C2-5516657DADA1}">
      <dgm:prSet/>
      <dgm:spPr/>
      <dgm:t>
        <a:bodyPr/>
        <a:lstStyle/>
        <a:p>
          <a:endParaRPr lang="en-GB" sz="1400"/>
        </a:p>
      </dgm:t>
    </dgm:pt>
    <dgm:pt modelId="{9AE100E8-32B6-46C7-AC80-935F47CE3313}" type="sibTrans" cxnId="{3A9CA7B6-6190-4CCA-87C2-5516657DADA1}">
      <dgm:prSet/>
      <dgm:spPr/>
      <dgm:t>
        <a:bodyPr/>
        <a:lstStyle/>
        <a:p>
          <a:endParaRPr lang="en-GB" sz="1400"/>
        </a:p>
      </dgm:t>
    </dgm:pt>
    <dgm:pt modelId="{9F49C512-A7B8-45B8-AF8B-CBFF7632B4CA}">
      <dgm:prSet custT="1"/>
      <dgm:spPr/>
      <dgm:t>
        <a:bodyPr/>
        <a:lstStyle/>
        <a:p>
          <a:r>
            <a:rPr lang="en-GB" sz="1400" dirty="0"/>
            <a:t>Early stopping prevents excessive overfitting</a:t>
          </a:r>
          <a:endParaRPr lang="it-IT" sz="1400" dirty="0"/>
        </a:p>
      </dgm:t>
    </dgm:pt>
    <dgm:pt modelId="{41B4007E-ECD8-4346-9950-60947B86BAB5}" type="parTrans" cxnId="{71403938-79BB-493F-932E-6DBD5992AF71}">
      <dgm:prSet/>
      <dgm:spPr/>
      <dgm:t>
        <a:bodyPr/>
        <a:lstStyle/>
        <a:p>
          <a:endParaRPr lang="en-GB" sz="1400"/>
        </a:p>
      </dgm:t>
    </dgm:pt>
    <dgm:pt modelId="{E35DE8EC-7CD2-4F02-9C49-1F687689970B}" type="sibTrans" cxnId="{71403938-79BB-493F-932E-6DBD5992AF71}">
      <dgm:prSet/>
      <dgm:spPr/>
      <dgm:t>
        <a:bodyPr/>
        <a:lstStyle/>
        <a:p>
          <a:endParaRPr lang="en-GB" sz="1400"/>
        </a:p>
      </dgm:t>
    </dgm:pt>
    <dgm:pt modelId="{9AD3B86F-F25B-45D0-B454-FD4A58B19FD4}" type="pres">
      <dgm:prSet presAssocID="{D8CEA517-151E-49BE-ACEB-98B783CCEC03}" presName="vert0" presStyleCnt="0">
        <dgm:presLayoutVars>
          <dgm:dir/>
          <dgm:animOne val="branch"/>
          <dgm:animLvl val="lvl"/>
        </dgm:presLayoutVars>
      </dgm:prSet>
      <dgm:spPr/>
    </dgm:pt>
    <dgm:pt modelId="{F4EB3797-6569-4C34-9889-1EDA13B8E516}" type="pres">
      <dgm:prSet presAssocID="{F8547661-7965-48CA-AF7F-3FAA83453F45}" presName="thickLine" presStyleLbl="alignNode1" presStyleIdx="0" presStyleCnt="3"/>
      <dgm:spPr/>
    </dgm:pt>
    <dgm:pt modelId="{AAC958BC-0492-4D91-A5F8-3D89DE388482}" type="pres">
      <dgm:prSet presAssocID="{F8547661-7965-48CA-AF7F-3FAA83453F45}" presName="horz1" presStyleCnt="0"/>
      <dgm:spPr/>
    </dgm:pt>
    <dgm:pt modelId="{1AD08968-85D6-4938-94C8-DE244B8EA6CB}" type="pres">
      <dgm:prSet presAssocID="{F8547661-7965-48CA-AF7F-3FAA83453F45}" presName="tx1" presStyleLbl="revTx" presStyleIdx="0" presStyleCnt="3" custScaleY="79500"/>
      <dgm:spPr/>
    </dgm:pt>
    <dgm:pt modelId="{D89678F2-196B-48B5-B81C-4F4418562ED7}" type="pres">
      <dgm:prSet presAssocID="{F8547661-7965-48CA-AF7F-3FAA83453F45}" presName="vert1" presStyleCnt="0"/>
      <dgm:spPr/>
    </dgm:pt>
    <dgm:pt modelId="{3FE28FFF-13C5-4F9F-8817-E6DF1283A056}" type="pres">
      <dgm:prSet presAssocID="{22679D9F-E8AE-4479-A8C8-6A49B575026B}" presName="thickLine" presStyleLbl="alignNode1" presStyleIdx="1" presStyleCnt="3"/>
      <dgm:spPr/>
    </dgm:pt>
    <dgm:pt modelId="{1D2CF156-AFE6-404A-932E-6219A890E210}" type="pres">
      <dgm:prSet presAssocID="{22679D9F-E8AE-4479-A8C8-6A49B575026B}" presName="horz1" presStyleCnt="0"/>
      <dgm:spPr/>
    </dgm:pt>
    <dgm:pt modelId="{E75367EE-31E2-4C7E-99E2-0AEF99906971}" type="pres">
      <dgm:prSet presAssocID="{22679D9F-E8AE-4479-A8C8-6A49B575026B}" presName="tx1" presStyleLbl="revTx" presStyleIdx="1" presStyleCnt="3"/>
      <dgm:spPr/>
    </dgm:pt>
    <dgm:pt modelId="{786CFD04-9736-4ED5-B2D8-28129781EA54}" type="pres">
      <dgm:prSet presAssocID="{22679D9F-E8AE-4479-A8C8-6A49B575026B}" presName="vert1" presStyleCnt="0"/>
      <dgm:spPr/>
    </dgm:pt>
    <dgm:pt modelId="{4AED868C-DFC5-48DC-BEA2-B0FC80906326}" type="pres">
      <dgm:prSet presAssocID="{9F49C512-A7B8-45B8-AF8B-CBFF7632B4CA}" presName="thickLine" presStyleLbl="alignNode1" presStyleIdx="2" presStyleCnt="3"/>
      <dgm:spPr/>
    </dgm:pt>
    <dgm:pt modelId="{C4868B26-61D2-4EE7-897D-40D51954F332}" type="pres">
      <dgm:prSet presAssocID="{9F49C512-A7B8-45B8-AF8B-CBFF7632B4CA}" presName="horz1" presStyleCnt="0"/>
      <dgm:spPr/>
    </dgm:pt>
    <dgm:pt modelId="{40793D60-3AB9-444F-B78A-3B6442C8A625}" type="pres">
      <dgm:prSet presAssocID="{9F49C512-A7B8-45B8-AF8B-CBFF7632B4CA}" presName="tx1" presStyleLbl="revTx" presStyleIdx="2" presStyleCnt="3"/>
      <dgm:spPr/>
    </dgm:pt>
    <dgm:pt modelId="{34EE6D6B-4504-4CDD-BC43-01A22C2A2957}" type="pres">
      <dgm:prSet presAssocID="{9F49C512-A7B8-45B8-AF8B-CBFF7632B4CA}" presName="vert1" presStyleCnt="0"/>
      <dgm:spPr/>
    </dgm:pt>
  </dgm:ptLst>
  <dgm:cxnLst>
    <dgm:cxn modelId="{6948C603-3B5C-4B95-8276-2B32DA4AE9D7}" type="presOf" srcId="{D8CEA517-151E-49BE-ACEB-98B783CCEC03}" destId="{9AD3B86F-F25B-45D0-B454-FD4A58B19FD4}" srcOrd="0" destOrd="0" presId="urn:microsoft.com/office/officeart/2008/layout/LinedList"/>
    <dgm:cxn modelId="{71403938-79BB-493F-932E-6DBD5992AF71}" srcId="{D8CEA517-151E-49BE-ACEB-98B783CCEC03}" destId="{9F49C512-A7B8-45B8-AF8B-CBFF7632B4CA}" srcOrd="2" destOrd="0" parTransId="{41B4007E-ECD8-4346-9950-60947B86BAB5}" sibTransId="{E35DE8EC-7CD2-4F02-9C49-1F687689970B}"/>
    <dgm:cxn modelId="{35293D5B-C736-444E-A0AC-1A4C42041EEF}" srcId="{D8CEA517-151E-49BE-ACEB-98B783CCEC03}" destId="{F8547661-7965-48CA-AF7F-3FAA83453F45}" srcOrd="0" destOrd="0" parTransId="{83820DA8-CFB8-433B-A647-16BBBB1A448B}" sibTransId="{005C87C0-F4A0-4EFF-98D2-3356E0724B78}"/>
    <dgm:cxn modelId="{2535316C-5149-42FA-A9F9-C887A541D7F5}" type="presOf" srcId="{F8547661-7965-48CA-AF7F-3FAA83453F45}" destId="{1AD08968-85D6-4938-94C8-DE244B8EA6CB}" srcOrd="0" destOrd="0" presId="urn:microsoft.com/office/officeart/2008/layout/LinedList"/>
    <dgm:cxn modelId="{F3B35E53-8031-4420-996D-FC6A0C24CD87}" type="presOf" srcId="{22679D9F-E8AE-4479-A8C8-6A49B575026B}" destId="{E75367EE-31E2-4C7E-99E2-0AEF99906971}" srcOrd="0" destOrd="0" presId="urn:microsoft.com/office/officeart/2008/layout/LinedList"/>
    <dgm:cxn modelId="{3A9CA7B6-6190-4CCA-87C2-5516657DADA1}" srcId="{D8CEA517-151E-49BE-ACEB-98B783CCEC03}" destId="{22679D9F-E8AE-4479-A8C8-6A49B575026B}" srcOrd="1" destOrd="0" parTransId="{3522EF60-FB5B-4ABE-AC55-4A2CCD3B2F58}" sibTransId="{9AE100E8-32B6-46C7-AC80-935F47CE3313}"/>
    <dgm:cxn modelId="{A6E989C9-B62A-4F1F-917E-FE23AF0528E1}" type="presOf" srcId="{9F49C512-A7B8-45B8-AF8B-CBFF7632B4CA}" destId="{40793D60-3AB9-444F-B78A-3B6442C8A625}" srcOrd="0" destOrd="0" presId="urn:microsoft.com/office/officeart/2008/layout/LinedList"/>
    <dgm:cxn modelId="{C0E32965-CFF7-4B69-BEB2-0B7B2679B2E2}" type="presParOf" srcId="{9AD3B86F-F25B-45D0-B454-FD4A58B19FD4}" destId="{F4EB3797-6569-4C34-9889-1EDA13B8E516}" srcOrd="0" destOrd="0" presId="urn:microsoft.com/office/officeart/2008/layout/LinedList"/>
    <dgm:cxn modelId="{0F31E124-2524-4A6C-B6D1-FFF7432AF9C6}" type="presParOf" srcId="{9AD3B86F-F25B-45D0-B454-FD4A58B19FD4}" destId="{AAC958BC-0492-4D91-A5F8-3D89DE388482}" srcOrd="1" destOrd="0" presId="urn:microsoft.com/office/officeart/2008/layout/LinedList"/>
    <dgm:cxn modelId="{A9A96196-7CFE-4EF8-9CDE-CCD8E9A86A96}" type="presParOf" srcId="{AAC958BC-0492-4D91-A5F8-3D89DE388482}" destId="{1AD08968-85D6-4938-94C8-DE244B8EA6CB}" srcOrd="0" destOrd="0" presId="urn:microsoft.com/office/officeart/2008/layout/LinedList"/>
    <dgm:cxn modelId="{F7216FCE-02BB-4D7E-A897-F070037C140C}" type="presParOf" srcId="{AAC958BC-0492-4D91-A5F8-3D89DE388482}" destId="{D89678F2-196B-48B5-B81C-4F4418562ED7}" srcOrd="1" destOrd="0" presId="urn:microsoft.com/office/officeart/2008/layout/LinedList"/>
    <dgm:cxn modelId="{5CCEB2E8-04DA-43AA-801B-A082A3BBBC2C}" type="presParOf" srcId="{9AD3B86F-F25B-45D0-B454-FD4A58B19FD4}" destId="{3FE28FFF-13C5-4F9F-8817-E6DF1283A056}" srcOrd="2" destOrd="0" presId="urn:microsoft.com/office/officeart/2008/layout/LinedList"/>
    <dgm:cxn modelId="{744FE642-2B39-484B-A80A-8C34245C3873}" type="presParOf" srcId="{9AD3B86F-F25B-45D0-B454-FD4A58B19FD4}" destId="{1D2CF156-AFE6-404A-932E-6219A890E210}" srcOrd="3" destOrd="0" presId="urn:microsoft.com/office/officeart/2008/layout/LinedList"/>
    <dgm:cxn modelId="{C7A49722-8B9C-4726-9AE5-090D093392FC}" type="presParOf" srcId="{1D2CF156-AFE6-404A-932E-6219A890E210}" destId="{E75367EE-31E2-4C7E-99E2-0AEF99906971}" srcOrd="0" destOrd="0" presId="urn:microsoft.com/office/officeart/2008/layout/LinedList"/>
    <dgm:cxn modelId="{6C58449A-E321-4F3F-89D0-3BF927C5132B}" type="presParOf" srcId="{1D2CF156-AFE6-404A-932E-6219A890E210}" destId="{786CFD04-9736-4ED5-B2D8-28129781EA54}" srcOrd="1" destOrd="0" presId="urn:microsoft.com/office/officeart/2008/layout/LinedList"/>
    <dgm:cxn modelId="{B8A38D23-AB1C-4A37-8F1D-4B4F551FEB8F}" type="presParOf" srcId="{9AD3B86F-F25B-45D0-B454-FD4A58B19FD4}" destId="{4AED868C-DFC5-48DC-BEA2-B0FC80906326}" srcOrd="4" destOrd="0" presId="urn:microsoft.com/office/officeart/2008/layout/LinedList"/>
    <dgm:cxn modelId="{4952EDF1-77F5-457F-830A-3C2D90DE2303}" type="presParOf" srcId="{9AD3B86F-F25B-45D0-B454-FD4A58B19FD4}" destId="{C4868B26-61D2-4EE7-897D-40D51954F332}" srcOrd="5" destOrd="0" presId="urn:microsoft.com/office/officeart/2008/layout/LinedList"/>
    <dgm:cxn modelId="{5FE549FE-F56E-4EEB-8F8E-86E1F7D085E6}" type="presParOf" srcId="{C4868B26-61D2-4EE7-897D-40D51954F332}" destId="{40793D60-3AB9-444F-B78A-3B6442C8A625}" srcOrd="0" destOrd="0" presId="urn:microsoft.com/office/officeart/2008/layout/LinedList"/>
    <dgm:cxn modelId="{5788BBAD-DB8A-43A3-B649-CAED3BE57A3F}" type="presParOf" srcId="{C4868B26-61D2-4EE7-897D-40D51954F332}" destId="{34EE6D6B-4504-4CDD-BC43-01A22C2A295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8CEA517-151E-49BE-ACEB-98B783CCEC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F8547661-7965-48CA-AF7F-3FAA83453F45}">
      <dgm:prSet custT="1"/>
      <dgm:spPr/>
      <dgm:t>
        <a:bodyPr/>
        <a:lstStyle/>
        <a:p>
          <a:r>
            <a:rPr lang="en-GB" sz="1400" dirty="0"/>
            <a:t>VGG16 learns very slowly over time</a:t>
          </a:r>
          <a:endParaRPr lang="it-IT" sz="1400" dirty="0"/>
        </a:p>
      </dgm:t>
    </dgm:pt>
    <dgm:pt modelId="{83820DA8-CFB8-433B-A647-16BBBB1A448B}" type="parTrans" cxnId="{35293D5B-C736-444E-A0AC-1A4C42041EEF}">
      <dgm:prSet/>
      <dgm:spPr/>
      <dgm:t>
        <a:bodyPr/>
        <a:lstStyle/>
        <a:p>
          <a:endParaRPr lang="en-GB" sz="1400"/>
        </a:p>
      </dgm:t>
    </dgm:pt>
    <dgm:pt modelId="{005C87C0-F4A0-4EFF-98D2-3356E0724B78}" type="sibTrans" cxnId="{35293D5B-C736-444E-A0AC-1A4C42041EEF}">
      <dgm:prSet/>
      <dgm:spPr/>
      <dgm:t>
        <a:bodyPr/>
        <a:lstStyle/>
        <a:p>
          <a:endParaRPr lang="en-GB" sz="1400"/>
        </a:p>
      </dgm:t>
    </dgm:pt>
    <dgm:pt modelId="{22679D9F-E8AE-4479-A8C8-6A49B575026B}">
      <dgm:prSet custT="1"/>
      <dgm:spPr/>
      <dgm:t>
        <a:bodyPr/>
        <a:lstStyle/>
        <a:p>
          <a:r>
            <a:rPr lang="en-GB" sz="1400"/>
            <a:t>GRU and multimodal network are much faster and able to reach lower loss both in training and validation</a:t>
          </a:r>
          <a:endParaRPr lang="it-IT" sz="1400"/>
        </a:p>
      </dgm:t>
    </dgm:pt>
    <dgm:pt modelId="{3522EF60-FB5B-4ABE-AC55-4A2CCD3B2F58}" type="parTrans" cxnId="{3A9CA7B6-6190-4CCA-87C2-5516657DADA1}">
      <dgm:prSet/>
      <dgm:spPr/>
      <dgm:t>
        <a:bodyPr/>
        <a:lstStyle/>
        <a:p>
          <a:endParaRPr lang="en-GB" sz="1400"/>
        </a:p>
      </dgm:t>
    </dgm:pt>
    <dgm:pt modelId="{9AE100E8-32B6-46C7-AC80-935F47CE3313}" type="sibTrans" cxnId="{3A9CA7B6-6190-4CCA-87C2-5516657DADA1}">
      <dgm:prSet/>
      <dgm:spPr/>
      <dgm:t>
        <a:bodyPr/>
        <a:lstStyle/>
        <a:p>
          <a:endParaRPr lang="en-GB" sz="1400"/>
        </a:p>
      </dgm:t>
    </dgm:pt>
    <dgm:pt modelId="{9F49C512-A7B8-45B8-AF8B-CBFF7632B4CA}">
      <dgm:prSet custT="1"/>
      <dgm:spPr/>
      <dgm:t>
        <a:bodyPr/>
        <a:lstStyle/>
        <a:p>
          <a:r>
            <a:rPr lang="en-GB" sz="1400" dirty="0"/>
            <a:t>Early stopping prevents excessive overfitting</a:t>
          </a:r>
          <a:endParaRPr lang="it-IT" sz="1400" dirty="0"/>
        </a:p>
      </dgm:t>
    </dgm:pt>
    <dgm:pt modelId="{41B4007E-ECD8-4346-9950-60947B86BAB5}" type="parTrans" cxnId="{71403938-79BB-493F-932E-6DBD5992AF71}">
      <dgm:prSet/>
      <dgm:spPr/>
      <dgm:t>
        <a:bodyPr/>
        <a:lstStyle/>
        <a:p>
          <a:endParaRPr lang="en-GB" sz="1400"/>
        </a:p>
      </dgm:t>
    </dgm:pt>
    <dgm:pt modelId="{E35DE8EC-7CD2-4F02-9C49-1F687689970B}" type="sibTrans" cxnId="{71403938-79BB-493F-932E-6DBD5992AF71}">
      <dgm:prSet/>
      <dgm:spPr/>
      <dgm:t>
        <a:bodyPr/>
        <a:lstStyle/>
        <a:p>
          <a:endParaRPr lang="en-GB" sz="1400"/>
        </a:p>
      </dgm:t>
    </dgm:pt>
    <dgm:pt modelId="{9AD3B86F-F25B-45D0-B454-FD4A58B19FD4}" type="pres">
      <dgm:prSet presAssocID="{D8CEA517-151E-49BE-ACEB-98B783CCEC03}" presName="vert0" presStyleCnt="0">
        <dgm:presLayoutVars>
          <dgm:dir/>
          <dgm:animOne val="branch"/>
          <dgm:animLvl val="lvl"/>
        </dgm:presLayoutVars>
      </dgm:prSet>
      <dgm:spPr/>
    </dgm:pt>
    <dgm:pt modelId="{F4EB3797-6569-4C34-9889-1EDA13B8E516}" type="pres">
      <dgm:prSet presAssocID="{F8547661-7965-48CA-AF7F-3FAA83453F45}" presName="thickLine" presStyleLbl="alignNode1" presStyleIdx="0" presStyleCnt="3"/>
      <dgm:spPr/>
    </dgm:pt>
    <dgm:pt modelId="{AAC958BC-0492-4D91-A5F8-3D89DE388482}" type="pres">
      <dgm:prSet presAssocID="{F8547661-7965-48CA-AF7F-3FAA83453F45}" presName="horz1" presStyleCnt="0"/>
      <dgm:spPr/>
    </dgm:pt>
    <dgm:pt modelId="{1AD08968-85D6-4938-94C8-DE244B8EA6CB}" type="pres">
      <dgm:prSet presAssocID="{F8547661-7965-48CA-AF7F-3FAA83453F45}" presName="tx1" presStyleLbl="revTx" presStyleIdx="0" presStyleCnt="3" custScaleY="79500"/>
      <dgm:spPr/>
    </dgm:pt>
    <dgm:pt modelId="{D89678F2-196B-48B5-B81C-4F4418562ED7}" type="pres">
      <dgm:prSet presAssocID="{F8547661-7965-48CA-AF7F-3FAA83453F45}" presName="vert1" presStyleCnt="0"/>
      <dgm:spPr/>
    </dgm:pt>
    <dgm:pt modelId="{3FE28FFF-13C5-4F9F-8817-E6DF1283A056}" type="pres">
      <dgm:prSet presAssocID="{22679D9F-E8AE-4479-A8C8-6A49B575026B}" presName="thickLine" presStyleLbl="alignNode1" presStyleIdx="1" presStyleCnt="3"/>
      <dgm:spPr/>
    </dgm:pt>
    <dgm:pt modelId="{1D2CF156-AFE6-404A-932E-6219A890E210}" type="pres">
      <dgm:prSet presAssocID="{22679D9F-E8AE-4479-A8C8-6A49B575026B}" presName="horz1" presStyleCnt="0"/>
      <dgm:spPr/>
    </dgm:pt>
    <dgm:pt modelId="{E75367EE-31E2-4C7E-99E2-0AEF99906971}" type="pres">
      <dgm:prSet presAssocID="{22679D9F-E8AE-4479-A8C8-6A49B575026B}" presName="tx1" presStyleLbl="revTx" presStyleIdx="1" presStyleCnt="3"/>
      <dgm:spPr/>
    </dgm:pt>
    <dgm:pt modelId="{786CFD04-9736-4ED5-B2D8-28129781EA54}" type="pres">
      <dgm:prSet presAssocID="{22679D9F-E8AE-4479-A8C8-6A49B575026B}" presName="vert1" presStyleCnt="0"/>
      <dgm:spPr/>
    </dgm:pt>
    <dgm:pt modelId="{4AED868C-DFC5-48DC-BEA2-B0FC80906326}" type="pres">
      <dgm:prSet presAssocID="{9F49C512-A7B8-45B8-AF8B-CBFF7632B4CA}" presName="thickLine" presStyleLbl="alignNode1" presStyleIdx="2" presStyleCnt="3"/>
      <dgm:spPr/>
    </dgm:pt>
    <dgm:pt modelId="{C4868B26-61D2-4EE7-897D-40D51954F332}" type="pres">
      <dgm:prSet presAssocID="{9F49C512-A7B8-45B8-AF8B-CBFF7632B4CA}" presName="horz1" presStyleCnt="0"/>
      <dgm:spPr/>
    </dgm:pt>
    <dgm:pt modelId="{40793D60-3AB9-444F-B78A-3B6442C8A625}" type="pres">
      <dgm:prSet presAssocID="{9F49C512-A7B8-45B8-AF8B-CBFF7632B4CA}" presName="tx1" presStyleLbl="revTx" presStyleIdx="2" presStyleCnt="3"/>
      <dgm:spPr/>
    </dgm:pt>
    <dgm:pt modelId="{34EE6D6B-4504-4CDD-BC43-01A22C2A2957}" type="pres">
      <dgm:prSet presAssocID="{9F49C512-A7B8-45B8-AF8B-CBFF7632B4CA}" presName="vert1" presStyleCnt="0"/>
      <dgm:spPr/>
    </dgm:pt>
  </dgm:ptLst>
  <dgm:cxnLst>
    <dgm:cxn modelId="{6948C603-3B5C-4B95-8276-2B32DA4AE9D7}" type="presOf" srcId="{D8CEA517-151E-49BE-ACEB-98B783CCEC03}" destId="{9AD3B86F-F25B-45D0-B454-FD4A58B19FD4}" srcOrd="0" destOrd="0" presId="urn:microsoft.com/office/officeart/2008/layout/LinedList"/>
    <dgm:cxn modelId="{71403938-79BB-493F-932E-6DBD5992AF71}" srcId="{D8CEA517-151E-49BE-ACEB-98B783CCEC03}" destId="{9F49C512-A7B8-45B8-AF8B-CBFF7632B4CA}" srcOrd="2" destOrd="0" parTransId="{41B4007E-ECD8-4346-9950-60947B86BAB5}" sibTransId="{E35DE8EC-7CD2-4F02-9C49-1F687689970B}"/>
    <dgm:cxn modelId="{35293D5B-C736-444E-A0AC-1A4C42041EEF}" srcId="{D8CEA517-151E-49BE-ACEB-98B783CCEC03}" destId="{F8547661-7965-48CA-AF7F-3FAA83453F45}" srcOrd="0" destOrd="0" parTransId="{83820DA8-CFB8-433B-A647-16BBBB1A448B}" sibTransId="{005C87C0-F4A0-4EFF-98D2-3356E0724B78}"/>
    <dgm:cxn modelId="{2535316C-5149-42FA-A9F9-C887A541D7F5}" type="presOf" srcId="{F8547661-7965-48CA-AF7F-3FAA83453F45}" destId="{1AD08968-85D6-4938-94C8-DE244B8EA6CB}" srcOrd="0" destOrd="0" presId="urn:microsoft.com/office/officeart/2008/layout/LinedList"/>
    <dgm:cxn modelId="{F3B35E53-8031-4420-996D-FC6A0C24CD87}" type="presOf" srcId="{22679D9F-E8AE-4479-A8C8-6A49B575026B}" destId="{E75367EE-31E2-4C7E-99E2-0AEF99906971}" srcOrd="0" destOrd="0" presId="urn:microsoft.com/office/officeart/2008/layout/LinedList"/>
    <dgm:cxn modelId="{3A9CA7B6-6190-4CCA-87C2-5516657DADA1}" srcId="{D8CEA517-151E-49BE-ACEB-98B783CCEC03}" destId="{22679D9F-E8AE-4479-A8C8-6A49B575026B}" srcOrd="1" destOrd="0" parTransId="{3522EF60-FB5B-4ABE-AC55-4A2CCD3B2F58}" sibTransId="{9AE100E8-32B6-46C7-AC80-935F47CE3313}"/>
    <dgm:cxn modelId="{A6E989C9-B62A-4F1F-917E-FE23AF0528E1}" type="presOf" srcId="{9F49C512-A7B8-45B8-AF8B-CBFF7632B4CA}" destId="{40793D60-3AB9-444F-B78A-3B6442C8A625}" srcOrd="0" destOrd="0" presId="urn:microsoft.com/office/officeart/2008/layout/LinedList"/>
    <dgm:cxn modelId="{C0E32965-CFF7-4B69-BEB2-0B7B2679B2E2}" type="presParOf" srcId="{9AD3B86F-F25B-45D0-B454-FD4A58B19FD4}" destId="{F4EB3797-6569-4C34-9889-1EDA13B8E516}" srcOrd="0" destOrd="0" presId="urn:microsoft.com/office/officeart/2008/layout/LinedList"/>
    <dgm:cxn modelId="{0F31E124-2524-4A6C-B6D1-FFF7432AF9C6}" type="presParOf" srcId="{9AD3B86F-F25B-45D0-B454-FD4A58B19FD4}" destId="{AAC958BC-0492-4D91-A5F8-3D89DE388482}" srcOrd="1" destOrd="0" presId="urn:microsoft.com/office/officeart/2008/layout/LinedList"/>
    <dgm:cxn modelId="{A9A96196-7CFE-4EF8-9CDE-CCD8E9A86A96}" type="presParOf" srcId="{AAC958BC-0492-4D91-A5F8-3D89DE388482}" destId="{1AD08968-85D6-4938-94C8-DE244B8EA6CB}" srcOrd="0" destOrd="0" presId="urn:microsoft.com/office/officeart/2008/layout/LinedList"/>
    <dgm:cxn modelId="{F7216FCE-02BB-4D7E-A897-F070037C140C}" type="presParOf" srcId="{AAC958BC-0492-4D91-A5F8-3D89DE388482}" destId="{D89678F2-196B-48B5-B81C-4F4418562ED7}" srcOrd="1" destOrd="0" presId="urn:microsoft.com/office/officeart/2008/layout/LinedList"/>
    <dgm:cxn modelId="{5CCEB2E8-04DA-43AA-801B-A082A3BBBC2C}" type="presParOf" srcId="{9AD3B86F-F25B-45D0-B454-FD4A58B19FD4}" destId="{3FE28FFF-13C5-4F9F-8817-E6DF1283A056}" srcOrd="2" destOrd="0" presId="urn:microsoft.com/office/officeart/2008/layout/LinedList"/>
    <dgm:cxn modelId="{744FE642-2B39-484B-A80A-8C34245C3873}" type="presParOf" srcId="{9AD3B86F-F25B-45D0-B454-FD4A58B19FD4}" destId="{1D2CF156-AFE6-404A-932E-6219A890E210}" srcOrd="3" destOrd="0" presId="urn:microsoft.com/office/officeart/2008/layout/LinedList"/>
    <dgm:cxn modelId="{C7A49722-8B9C-4726-9AE5-090D093392FC}" type="presParOf" srcId="{1D2CF156-AFE6-404A-932E-6219A890E210}" destId="{E75367EE-31E2-4C7E-99E2-0AEF99906971}" srcOrd="0" destOrd="0" presId="urn:microsoft.com/office/officeart/2008/layout/LinedList"/>
    <dgm:cxn modelId="{6C58449A-E321-4F3F-89D0-3BF927C5132B}" type="presParOf" srcId="{1D2CF156-AFE6-404A-932E-6219A890E210}" destId="{786CFD04-9736-4ED5-B2D8-28129781EA54}" srcOrd="1" destOrd="0" presId="urn:microsoft.com/office/officeart/2008/layout/LinedList"/>
    <dgm:cxn modelId="{B8A38D23-AB1C-4A37-8F1D-4B4F551FEB8F}" type="presParOf" srcId="{9AD3B86F-F25B-45D0-B454-FD4A58B19FD4}" destId="{4AED868C-DFC5-48DC-BEA2-B0FC80906326}" srcOrd="4" destOrd="0" presId="urn:microsoft.com/office/officeart/2008/layout/LinedList"/>
    <dgm:cxn modelId="{4952EDF1-77F5-457F-830A-3C2D90DE2303}" type="presParOf" srcId="{9AD3B86F-F25B-45D0-B454-FD4A58B19FD4}" destId="{C4868B26-61D2-4EE7-897D-40D51954F332}" srcOrd="5" destOrd="0" presId="urn:microsoft.com/office/officeart/2008/layout/LinedList"/>
    <dgm:cxn modelId="{5FE549FE-F56E-4EEB-8F8E-86E1F7D085E6}" type="presParOf" srcId="{C4868B26-61D2-4EE7-897D-40D51954F332}" destId="{40793D60-3AB9-444F-B78A-3B6442C8A625}" srcOrd="0" destOrd="0" presId="urn:microsoft.com/office/officeart/2008/layout/LinedList"/>
    <dgm:cxn modelId="{5788BBAD-DB8A-43A3-B649-CAED3BE57A3F}" type="presParOf" srcId="{C4868B26-61D2-4EE7-897D-40D51954F332}" destId="{34EE6D6B-4504-4CDD-BC43-01A22C2A295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EE78320-249D-42CF-A896-D09C8477548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F607F4DC-67CC-4453-94D5-843B83139F19}">
      <dgm:prSet custT="1"/>
      <dgm:spPr/>
      <dgm:t>
        <a:bodyPr/>
        <a:lstStyle/>
        <a:p>
          <a:r>
            <a:rPr lang="en-GB" sz="1400" dirty="0"/>
            <a:t>GRU is slightly more accurate on the testing set</a:t>
          </a:r>
          <a:endParaRPr lang="it-IT" sz="1400" dirty="0"/>
        </a:p>
      </dgm:t>
    </dgm:pt>
    <dgm:pt modelId="{D607E9A8-2DC6-4202-9FB6-88503C905E4B}" type="parTrans" cxnId="{C6248DD0-AD51-4FC8-9DF3-104E4A6C160E}">
      <dgm:prSet/>
      <dgm:spPr/>
      <dgm:t>
        <a:bodyPr/>
        <a:lstStyle/>
        <a:p>
          <a:endParaRPr lang="en-GB" sz="1400"/>
        </a:p>
      </dgm:t>
    </dgm:pt>
    <dgm:pt modelId="{E7FE7DF2-4BEC-48A4-B5C6-F70BCB4A2974}" type="sibTrans" cxnId="{C6248DD0-AD51-4FC8-9DF3-104E4A6C160E}">
      <dgm:prSet/>
      <dgm:spPr/>
      <dgm:t>
        <a:bodyPr/>
        <a:lstStyle/>
        <a:p>
          <a:endParaRPr lang="en-GB" sz="1400"/>
        </a:p>
      </dgm:t>
    </dgm:pt>
    <dgm:pt modelId="{C4140A5B-FC97-4C96-A528-18E4EB3765C2}">
      <dgm:prSet custT="1"/>
      <dgm:spPr/>
      <dgm:t>
        <a:bodyPr/>
        <a:lstStyle/>
        <a:p>
          <a:r>
            <a:rPr lang="en-GB" sz="1400" dirty="0"/>
            <a:t>Inference time increase for the multimodal network, but not as dramatically expected looking at how VGG16 performs on its own</a:t>
          </a:r>
          <a:endParaRPr lang="it-IT" sz="1400" dirty="0"/>
        </a:p>
      </dgm:t>
    </dgm:pt>
    <dgm:pt modelId="{99B8F22F-2F85-4140-AC62-22F07E931D1C}" type="parTrans" cxnId="{241E7F9B-8B06-4411-B477-59E0EBAFB07C}">
      <dgm:prSet/>
      <dgm:spPr/>
      <dgm:t>
        <a:bodyPr/>
        <a:lstStyle/>
        <a:p>
          <a:endParaRPr lang="en-GB" sz="1400"/>
        </a:p>
      </dgm:t>
    </dgm:pt>
    <dgm:pt modelId="{84DC887F-E1FD-4D26-8006-5750002166C1}" type="sibTrans" cxnId="{241E7F9B-8B06-4411-B477-59E0EBAFB07C}">
      <dgm:prSet/>
      <dgm:spPr/>
      <dgm:t>
        <a:bodyPr/>
        <a:lstStyle/>
        <a:p>
          <a:endParaRPr lang="en-GB" sz="1400"/>
        </a:p>
      </dgm:t>
    </dgm:pt>
    <dgm:pt modelId="{9C085EB2-D0C8-422F-95C8-B2E3AFD45BCD}">
      <dgm:prSet custT="1"/>
      <dgm:spPr/>
      <dgm:t>
        <a:bodyPr/>
        <a:lstStyle/>
        <a:p>
          <a:r>
            <a:rPr lang="en-GB" sz="1400" noProof="0" dirty="0"/>
            <a:t>If we consider top 5 accuracy the difference between GRU/multimodal and VGG16 is less significant</a:t>
          </a:r>
        </a:p>
      </dgm:t>
    </dgm:pt>
    <dgm:pt modelId="{902519F1-D316-4DFB-8883-DB7AE6485668}" type="parTrans" cxnId="{DF4B49E5-4FFA-4037-AEBE-1F430F17A643}">
      <dgm:prSet/>
      <dgm:spPr/>
      <dgm:t>
        <a:bodyPr/>
        <a:lstStyle/>
        <a:p>
          <a:endParaRPr lang="en-GB" sz="1400"/>
        </a:p>
      </dgm:t>
    </dgm:pt>
    <dgm:pt modelId="{70099B06-F612-47AF-86BF-CAD159FDDFB8}" type="sibTrans" cxnId="{DF4B49E5-4FFA-4037-AEBE-1F430F17A643}">
      <dgm:prSet/>
      <dgm:spPr/>
      <dgm:t>
        <a:bodyPr/>
        <a:lstStyle/>
        <a:p>
          <a:endParaRPr lang="en-GB" sz="1400"/>
        </a:p>
      </dgm:t>
    </dgm:pt>
    <dgm:pt modelId="{E400706A-064D-4FAD-9465-914CFD6B860E}" type="pres">
      <dgm:prSet presAssocID="{EEE78320-249D-42CF-A896-D09C8477548D}" presName="vert0" presStyleCnt="0">
        <dgm:presLayoutVars>
          <dgm:dir/>
          <dgm:animOne val="branch"/>
          <dgm:animLvl val="lvl"/>
        </dgm:presLayoutVars>
      </dgm:prSet>
      <dgm:spPr/>
    </dgm:pt>
    <dgm:pt modelId="{7A0FE043-7CF4-495F-90F5-466FD55D5ED6}" type="pres">
      <dgm:prSet presAssocID="{F607F4DC-67CC-4453-94D5-843B83139F19}" presName="thickLine" presStyleLbl="alignNode1" presStyleIdx="0" presStyleCnt="3"/>
      <dgm:spPr/>
    </dgm:pt>
    <dgm:pt modelId="{20851E9B-C459-4399-870E-B15B568D110D}" type="pres">
      <dgm:prSet presAssocID="{F607F4DC-67CC-4453-94D5-843B83139F19}" presName="horz1" presStyleCnt="0"/>
      <dgm:spPr/>
    </dgm:pt>
    <dgm:pt modelId="{B218672B-78F9-4D8C-969D-244DE0427E86}" type="pres">
      <dgm:prSet presAssocID="{F607F4DC-67CC-4453-94D5-843B83139F19}" presName="tx1" presStyleLbl="revTx" presStyleIdx="0" presStyleCnt="3" custScaleY="59027"/>
      <dgm:spPr/>
    </dgm:pt>
    <dgm:pt modelId="{4682AFA1-BCD2-4F2C-8908-AB3700FE5AB4}" type="pres">
      <dgm:prSet presAssocID="{F607F4DC-67CC-4453-94D5-843B83139F19}" presName="vert1" presStyleCnt="0"/>
      <dgm:spPr/>
    </dgm:pt>
    <dgm:pt modelId="{B1961794-4AB1-4676-92AC-D517FDC04D01}" type="pres">
      <dgm:prSet presAssocID="{9C085EB2-D0C8-422F-95C8-B2E3AFD45BCD}" presName="thickLine" presStyleLbl="alignNode1" presStyleIdx="1" presStyleCnt="3"/>
      <dgm:spPr/>
    </dgm:pt>
    <dgm:pt modelId="{D92E00C7-39DC-4239-AD46-112CA9F64836}" type="pres">
      <dgm:prSet presAssocID="{9C085EB2-D0C8-422F-95C8-B2E3AFD45BCD}" presName="horz1" presStyleCnt="0"/>
      <dgm:spPr/>
    </dgm:pt>
    <dgm:pt modelId="{A903EDD8-4BF4-40CD-BF57-323E8AB3627E}" type="pres">
      <dgm:prSet presAssocID="{9C085EB2-D0C8-422F-95C8-B2E3AFD45BCD}" presName="tx1" presStyleLbl="revTx" presStyleIdx="1" presStyleCnt="3"/>
      <dgm:spPr/>
    </dgm:pt>
    <dgm:pt modelId="{7A6BD981-99A6-4F05-A92E-7DFF5A2F9419}" type="pres">
      <dgm:prSet presAssocID="{9C085EB2-D0C8-422F-95C8-B2E3AFD45BCD}" presName="vert1" presStyleCnt="0"/>
      <dgm:spPr/>
    </dgm:pt>
    <dgm:pt modelId="{99719FEF-C322-414B-86C2-0D675754D36D}" type="pres">
      <dgm:prSet presAssocID="{C4140A5B-FC97-4C96-A528-18E4EB3765C2}" presName="thickLine" presStyleLbl="alignNode1" presStyleIdx="2" presStyleCnt="3"/>
      <dgm:spPr/>
    </dgm:pt>
    <dgm:pt modelId="{F388AA08-DAA4-467B-9A57-5062A81B88AA}" type="pres">
      <dgm:prSet presAssocID="{C4140A5B-FC97-4C96-A528-18E4EB3765C2}" presName="horz1" presStyleCnt="0"/>
      <dgm:spPr/>
    </dgm:pt>
    <dgm:pt modelId="{43619DE5-C506-4309-AC71-180D5F86B9CB}" type="pres">
      <dgm:prSet presAssocID="{C4140A5B-FC97-4C96-A528-18E4EB3765C2}" presName="tx1" presStyleLbl="revTx" presStyleIdx="2" presStyleCnt="3"/>
      <dgm:spPr/>
    </dgm:pt>
    <dgm:pt modelId="{D63348FF-94CB-48F2-8838-2888941743DA}" type="pres">
      <dgm:prSet presAssocID="{C4140A5B-FC97-4C96-A528-18E4EB3765C2}" presName="vert1" presStyleCnt="0"/>
      <dgm:spPr/>
    </dgm:pt>
  </dgm:ptLst>
  <dgm:cxnLst>
    <dgm:cxn modelId="{7CFD2E6E-54B4-4229-8ADA-03D822326D71}" type="presOf" srcId="{F607F4DC-67CC-4453-94D5-843B83139F19}" destId="{B218672B-78F9-4D8C-969D-244DE0427E86}" srcOrd="0" destOrd="0" presId="urn:microsoft.com/office/officeart/2008/layout/LinedList"/>
    <dgm:cxn modelId="{241E7F9B-8B06-4411-B477-59E0EBAFB07C}" srcId="{EEE78320-249D-42CF-A896-D09C8477548D}" destId="{C4140A5B-FC97-4C96-A528-18E4EB3765C2}" srcOrd="2" destOrd="0" parTransId="{99B8F22F-2F85-4140-AC62-22F07E931D1C}" sibTransId="{84DC887F-E1FD-4D26-8006-5750002166C1}"/>
    <dgm:cxn modelId="{C6248DD0-AD51-4FC8-9DF3-104E4A6C160E}" srcId="{EEE78320-249D-42CF-A896-D09C8477548D}" destId="{F607F4DC-67CC-4453-94D5-843B83139F19}" srcOrd="0" destOrd="0" parTransId="{D607E9A8-2DC6-4202-9FB6-88503C905E4B}" sibTransId="{E7FE7DF2-4BEC-48A4-B5C6-F70BCB4A2974}"/>
    <dgm:cxn modelId="{89A81CD1-13B9-4F13-8DFF-5580B04D8939}" type="presOf" srcId="{9C085EB2-D0C8-422F-95C8-B2E3AFD45BCD}" destId="{A903EDD8-4BF4-40CD-BF57-323E8AB3627E}" srcOrd="0" destOrd="0" presId="urn:microsoft.com/office/officeart/2008/layout/LinedList"/>
    <dgm:cxn modelId="{58B041E4-3E84-43D3-812D-5B8FB5B44320}" type="presOf" srcId="{C4140A5B-FC97-4C96-A528-18E4EB3765C2}" destId="{43619DE5-C506-4309-AC71-180D5F86B9CB}" srcOrd="0" destOrd="0" presId="urn:microsoft.com/office/officeart/2008/layout/LinedList"/>
    <dgm:cxn modelId="{DF4B49E5-4FFA-4037-AEBE-1F430F17A643}" srcId="{EEE78320-249D-42CF-A896-D09C8477548D}" destId="{9C085EB2-D0C8-422F-95C8-B2E3AFD45BCD}" srcOrd="1" destOrd="0" parTransId="{902519F1-D316-4DFB-8883-DB7AE6485668}" sibTransId="{70099B06-F612-47AF-86BF-CAD159FDDFB8}"/>
    <dgm:cxn modelId="{387F75F2-D584-4168-B7A1-E34F1E039805}" type="presOf" srcId="{EEE78320-249D-42CF-A896-D09C8477548D}" destId="{E400706A-064D-4FAD-9465-914CFD6B860E}" srcOrd="0" destOrd="0" presId="urn:microsoft.com/office/officeart/2008/layout/LinedList"/>
    <dgm:cxn modelId="{0B0E0828-04FF-427F-AECC-FAF052501C24}" type="presParOf" srcId="{E400706A-064D-4FAD-9465-914CFD6B860E}" destId="{7A0FE043-7CF4-495F-90F5-466FD55D5ED6}" srcOrd="0" destOrd="0" presId="urn:microsoft.com/office/officeart/2008/layout/LinedList"/>
    <dgm:cxn modelId="{295E2DB1-90D3-423B-889C-3FF664872B4F}" type="presParOf" srcId="{E400706A-064D-4FAD-9465-914CFD6B860E}" destId="{20851E9B-C459-4399-870E-B15B568D110D}" srcOrd="1" destOrd="0" presId="urn:microsoft.com/office/officeart/2008/layout/LinedList"/>
    <dgm:cxn modelId="{AB1B7F4A-85E9-4B96-9A98-AECD2CB92770}" type="presParOf" srcId="{20851E9B-C459-4399-870E-B15B568D110D}" destId="{B218672B-78F9-4D8C-969D-244DE0427E86}" srcOrd="0" destOrd="0" presId="urn:microsoft.com/office/officeart/2008/layout/LinedList"/>
    <dgm:cxn modelId="{9810B15C-01AE-410B-B430-922DFA9E0305}" type="presParOf" srcId="{20851E9B-C459-4399-870E-B15B568D110D}" destId="{4682AFA1-BCD2-4F2C-8908-AB3700FE5AB4}" srcOrd="1" destOrd="0" presId="urn:microsoft.com/office/officeart/2008/layout/LinedList"/>
    <dgm:cxn modelId="{51090E6D-B1A0-4595-BA96-11AAE53CDDE7}" type="presParOf" srcId="{E400706A-064D-4FAD-9465-914CFD6B860E}" destId="{B1961794-4AB1-4676-92AC-D517FDC04D01}" srcOrd="2" destOrd="0" presId="urn:microsoft.com/office/officeart/2008/layout/LinedList"/>
    <dgm:cxn modelId="{8832D528-991C-49D9-BE90-141F43B2D169}" type="presParOf" srcId="{E400706A-064D-4FAD-9465-914CFD6B860E}" destId="{D92E00C7-39DC-4239-AD46-112CA9F64836}" srcOrd="3" destOrd="0" presId="urn:microsoft.com/office/officeart/2008/layout/LinedList"/>
    <dgm:cxn modelId="{D51525A5-0D5E-422E-826E-3655770CDB39}" type="presParOf" srcId="{D92E00C7-39DC-4239-AD46-112CA9F64836}" destId="{A903EDD8-4BF4-40CD-BF57-323E8AB3627E}" srcOrd="0" destOrd="0" presId="urn:microsoft.com/office/officeart/2008/layout/LinedList"/>
    <dgm:cxn modelId="{51FE02D4-1DBD-4DCF-B214-728E9E8A7B90}" type="presParOf" srcId="{D92E00C7-39DC-4239-AD46-112CA9F64836}" destId="{7A6BD981-99A6-4F05-A92E-7DFF5A2F9419}" srcOrd="1" destOrd="0" presId="urn:microsoft.com/office/officeart/2008/layout/LinedList"/>
    <dgm:cxn modelId="{785C0D39-C4E2-4AD9-A000-1AE8A6F213F3}" type="presParOf" srcId="{E400706A-064D-4FAD-9465-914CFD6B860E}" destId="{99719FEF-C322-414B-86C2-0D675754D36D}" srcOrd="4" destOrd="0" presId="urn:microsoft.com/office/officeart/2008/layout/LinedList"/>
    <dgm:cxn modelId="{E1AD15B5-3210-4B65-8E50-426B0D37545C}" type="presParOf" srcId="{E400706A-064D-4FAD-9465-914CFD6B860E}" destId="{F388AA08-DAA4-467B-9A57-5062A81B88AA}" srcOrd="5" destOrd="0" presId="urn:microsoft.com/office/officeart/2008/layout/LinedList"/>
    <dgm:cxn modelId="{F94A228A-6C57-4BC1-A3F9-3F5672E4E256}" type="presParOf" srcId="{F388AA08-DAA4-467B-9A57-5062A81B88AA}" destId="{43619DE5-C506-4309-AC71-180D5F86B9CB}" srcOrd="0" destOrd="0" presId="urn:microsoft.com/office/officeart/2008/layout/LinedList"/>
    <dgm:cxn modelId="{7F9F2618-93D6-478A-A05C-F8795376B562}" type="presParOf" srcId="{F388AA08-DAA4-467B-9A57-5062A81B88AA}" destId="{D63348FF-94CB-48F2-8838-2888941743D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AF8AE2D-DF49-4FA5-AFA0-C076F584809C}"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it-IT"/>
        </a:p>
      </dgm:t>
    </dgm:pt>
    <dgm:pt modelId="{D903927F-FD1D-4F2B-AFF6-87487305B0BF}">
      <dgm:prSet/>
      <dgm:spPr/>
      <dgm:t>
        <a:bodyPr/>
        <a:lstStyle/>
        <a:p>
          <a:r>
            <a:rPr lang="en-GB" noProof="0" dirty="0">
              <a:latin typeface="Meiryo (Corpo)"/>
            </a:rPr>
            <a:t>The multimodal model converges faster (in terms of epochs) during training and it tends to have better accuracy</a:t>
          </a:r>
        </a:p>
      </dgm:t>
    </dgm:pt>
    <dgm:pt modelId="{339EB5C1-D347-4175-90C3-517CB82C042F}" type="parTrans" cxnId="{0E9FD81E-D6A4-49E5-8A46-8FE0A29DCCDB}">
      <dgm:prSet/>
      <dgm:spPr/>
      <dgm:t>
        <a:bodyPr/>
        <a:lstStyle/>
        <a:p>
          <a:endParaRPr lang="it-IT" sz="1400">
            <a:latin typeface="Meiryo (Corpo)"/>
          </a:endParaRPr>
        </a:p>
      </dgm:t>
    </dgm:pt>
    <dgm:pt modelId="{362F1A90-4C9B-4431-A8E1-538559DE3E8A}" type="sibTrans" cxnId="{0E9FD81E-D6A4-49E5-8A46-8FE0A29DCCDB}">
      <dgm:prSet/>
      <dgm:spPr/>
      <dgm:t>
        <a:bodyPr/>
        <a:lstStyle/>
        <a:p>
          <a:endParaRPr lang="it-IT">
            <a:latin typeface="Meiryo (Corpo)"/>
          </a:endParaRPr>
        </a:p>
      </dgm:t>
    </dgm:pt>
    <dgm:pt modelId="{0A225859-243A-4222-9A14-0AE6BE32E2EA}">
      <dgm:prSet/>
      <dgm:spPr/>
      <dgm:t>
        <a:bodyPr/>
        <a:lstStyle/>
        <a:p>
          <a:r>
            <a:rPr lang="en-GB" noProof="0" dirty="0">
              <a:latin typeface="Meiryo (Corpo)"/>
            </a:rPr>
            <a:t>However, the GRU model performs a little better on the testing set: this might be due to the fact that the dataset is largely unbalanced and so is the testing set</a:t>
          </a:r>
        </a:p>
      </dgm:t>
    </dgm:pt>
    <dgm:pt modelId="{15A98757-2539-4759-9CC3-D32BB91EE478}" type="sibTrans" cxnId="{FA50CF98-1632-4ABB-9D0B-C3E8FE2BE6C4}">
      <dgm:prSet/>
      <dgm:spPr/>
      <dgm:t>
        <a:bodyPr/>
        <a:lstStyle/>
        <a:p>
          <a:endParaRPr lang="en-GB"/>
        </a:p>
      </dgm:t>
    </dgm:pt>
    <dgm:pt modelId="{571D6C00-D854-44E6-8CC1-76A13228E2F4}" type="parTrans" cxnId="{FA50CF98-1632-4ABB-9D0B-C3E8FE2BE6C4}">
      <dgm:prSet/>
      <dgm:spPr/>
      <dgm:t>
        <a:bodyPr/>
        <a:lstStyle/>
        <a:p>
          <a:endParaRPr lang="en-GB"/>
        </a:p>
      </dgm:t>
    </dgm:pt>
    <dgm:pt modelId="{BDF3A8E3-F582-41EE-9DD4-D664FA084FD5}">
      <dgm:prSet/>
      <dgm:spPr/>
      <dgm:t>
        <a:bodyPr/>
        <a:lstStyle/>
        <a:p>
          <a:r>
            <a:rPr lang="en-GB" noProof="0" dirty="0">
              <a:latin typeface="Meiryo (Corpo)"/>
            </a:rPr>
            <a:t>The multimodal approach seems to help in cases in which the two features are likely mixed, </a:t>
          </a:r>
          <a:r>
            <a:rPr lang="en-US" b="0" baseline="0" dirty="0">
              <a:latin typeface="Meiryo (Corpo)"/>
            </a:rPr>
            <a:t>but it might lead to mistakes in unbalanced cases (e.g. less text and confusing image)</a:t>
          </a:r>
          <a:endParaRPr lang="en-GB" noProof="0" dirty="0">
            <a:latin typeface="Meiryo (Corpo)"/>
          </a:endParaRPr>
        </a:p>
      </dgm:t>
    </dgm:pt>
    <dgm:pt modelId="{E26DCEDE-9CCC-4C45-B839-74E6DE9B4BBA}" type="sibTrans" cxnId="{B765CCB3-02A7-4CCC-A4E1-C6128FC55C37}">
      <dgm:prSet/>
      <dgm:spPr/>
      <dgm:t>
        <a:bodyPr/>
        <a:lstStyle/>
        <a:p>
          <a:endParaRPr lang="en-GB"/>
        </a:p>
      </dgm:t>
    </dgm:pt>
    <dgm:pt modelId="{4C0D762B-B20D-47D9-9976-87DC7792662A}" type="parTrans" cxnId="{B765CCB3-02A7-4CCC-A4E1-C6128FC55C37}">
      <dgm:prSet/>
      <dgm:spPr/>
      <dgm:t>
        <a:bodyPr/>
        <a:lstStyle/>
        <a:p>
          <a:endParaRPr lang="en-GB"/>
        </a:p>
      </dgm:t>
    </dgm:pt>
    <dgm:pt modelId="{E09B4DB3-0AEE-4A6A-96F8-327836728E6C}">
      <dgm:prSet/>
      <dgm:spPr/>
      <dgm:t>
        <a:bodyPr/>
        <a:lstStyle/>
        <a:p>
          <a:pPr>
            <a:buFont typeface="Symbol" panose="05050102010706020507" pitchFamily="18" charset="2"/>
            <a:buChar char=""/>
          </a:pPr>
          <a:r>
            <a:rPr lang="en-US" b="0" baseline="0" dirty="0">
              <a:latin typeface="Meiryo (Corpo)"/>
            </a:rPr>
            <a:t>Labels were manually and arbitrarily aggregated; we might get better results depending on how genres were merged</a:t>
          </a:r>
        </a:p>
      </dgm:t>
    </dgm:pt>
    <dgm:pt modelId="{B5E777F4-00B6-4EFD-A8C2-C8C967775A32}" type="sibTrans" cxnId="{1F78A71B-1D52-4569-9F9C-4C70D53DBDA9}">
      <dgm:prSet/>
      <dgm:spPr/>
      <dgm:t>
        <a:bodyPr/>
        <a:lstStyle/>
        <a:p>
          <a:endParaRPr lang="it-IT">
            <a:latin typeface="Meiryo (Corpo)"/>
          </a:endParaRPr>
        </a:p>
      </dgm:t>
    </dgm:pt>
    <dgm:pt modelId="{ADB84751-55B0-4E0C-804F-DB521C43DB40}" type="parTrans" cxnId="{1F78A71B-1D52-4569-9F9C-4C70D53DBDA9}">
      <dgm:prSet/>
      <dgm:spPr/>
      <dgm:t>
        <a:bodyPr/>
        <a:lstStyle/>
        <a:p>
          <a:endParaRPr lang="it-IT" sz="1400">
            <a:latin typeface="Meiryo (Corpo)"/>
          </a:endParaRPr>
        </a:p>
      </dgm:t>
    </dgm:pt>
    <dgm:pt modelId="{789F6616-517E-401C-8ED9-FF562C51A8EA}">
      <dgm:prSet/>
      <dgm:spPr/>
      <dgm:t>
        <a:bodyPr/>
        <a:lstStyle/>
        <a:p>
          <a:pPr>
            <a:buFont typeface="Symbol" panose="05050102010706020507" pitchFamily="18" charset="2"/>
            <a:buChar char=""/>
          </a:pPr>
          <a:r>
            <a:rPr lang="en-US" b="0" baseline="0" dirty="0">
              <a:latin typeface="Meiryo (Corpo)"/>
            </a:rPr>
            <a:t>Further experiments with larger and more balanced dataset could </a:t>
          </a:r>
          <a:r>
            <a:rPr lang="en-US" b="0" baseline="0">
              <a:latin typeface="Meiryo (Corpo)"/>
            </a:rPr>
            <a:t>improved performances</a:t>
          </a:r>
          <a:endParaRPr lang="en-US" b="0" baseline="0" dirty="0">
            <a:latin typeface="Meiryo (Corpo)"/>
          </a:endParaRPr>
        </a:p>
      </dgm:t>
    </dgm:pt>
    <dgm:pt modelId="{E1684323-FEF7-40F5-9E7B-46C21559563F}" type="sibTrans" cxnId="{D832D641-025C-4993-B7CE-BC826CB12469}">
      <dgm:prSet/>
      <dgm:spPr/>
      <dgm:t>
        <a:bodyPr/>
        <a:lstStyle/>
        <a:p>
          <a:endParaRPr lang="en-GB"/>
        </a:p>
      </dgm:t>
    </dgm:pt>
    <dgm:pt modelId="{0ED391BB-9411-41E4-AAE8-3FDEDAB9C7EF}" type="parTrans" cxnId="{D832D641-025C-4993-B7CE-BC826CB12469}">
      <dgm:prSet/>
      <dgm:spPr/>
      <dgm:t>
        <a:bodyPr/>
        <a:lstStyle/>
        <a:p>
          <a:endParaRPr lang="en-GB"/>
        </a:p>
      </dgm:t>
    </dgm:pt>
    <dgm:pt modelId="{5827C3A9-FE64-4449-BB85-942A1F6B8DDC}" type="pres">
      <dgm:prSet presAssocID="{3AF8AE2D-DF49-4FA5-AFA0-C076F584809C}" presName="vert0" presStyleCnt="0">
        <dgm:presLayoutVars>
          <dgm:dir/>
          <dgm:animOne val="branch"/>
          <dgm:animLvl val="lvl"/>
        </dgm:presLayoutVars>
      </dgm:prSet>
      <dgm:spPr/>
    </dgm:pt>
    <dgm:pt modelId="{5DD8FD79-969B-4327-8BA7-E4A6D1255897}" type="pres">
      <dgm:prSet presAssocID="{D903927F-FD1D-4F2B-AFF6-87487305B0BF}" presName="thickLine" presStyleLbl="alignNode1" presStyleIdx="0" presStyleCnt="5"/>
      <dgm:spPr/>
    </dgm:pt>
    <dgm:pt modelId="{2A366268-3AE5-40A8-BC5A-4F1ACE7AB89C}" type="pres">
      <dgm:prSet presAssocID="{D903927F-FD1D-4F2B-AFF6-87487305B0BF}" presName="horz1" presStyleCnt="0"/>
      <dgm:spPr/>
    </dgm:pt>
    <dgm:pt modelId="{C4F1230A-FC8E-4ABF-A524-C68F3428B032}" type="pres">
      <dgm:prSet presAssocID="{D903927F-FD1D-4F2B-AFF6-87487305B0BF}" presName="tx1" presStyleLbl="revTx" presStyleIdx="0" presStyleCnt="5"/>
      <dgm:spPr/>
    </dgm:pt>
    <dgm:pt modelId="{F671FE9F-255D-4C79-97E2-91E16DAAB7AA}" type="pres">
      <dgm:prSet presAssocID="{D903927F-FD1D-4F2B-AFF6-87487305B0BF}" presName="vert1" presStyleCnt="0"/>
      <dgm:spPr/>
    </dgm:pt>
    <dgm:pt modelId="{0A9E4950-19EB-4B67-B63B-4775E232AA3A}" type="pres">
      <dgm:prSet presAssocID="{0A225859-243A-4222-9A14-0AE6BE32E2EA}" presName="thickLine" presStyleLbl="alignNode1" presStyleIdx="1" presStyleCnt="5"/>
      <dgm:spPr/>
    </dgm:pt>
    <dgm:pt modelId="{FB9B5A67-4F12-4470-B940-86353C2F3134}" type="pres">
      <dgm:prSet presAssocID="{0A225859-243A-4222-9A14-0AE6BE32E2EA}" presName="horz1" presStyleCnt="0"/>
      <dgm:spPr/>
    </dgm:pt>
    <dgm:pt modelId="{9A1AE493-78C1-432F-8D7B-186416D6143B}" type="pres">
      <dgm:prSet presAssocID="{0A225859-243A-4222-9A14-0AE6BE32E2EA}" presName="tx1" presStyleLbl="revTx" presStyleIdx="1" presStyleCnt="5"/>
      <dgm:spPr/>
    </dgm:pt>
    <dgm:pt modelId="{E03C9879-4C69-432C-890D-8E0F0BFFE5A8}" type="pres">
      <dgm:prSet presAssocID="{0A225859-243A-4222-9A14-0AE6BE32E2EA}" presName="vert1" presStyleCnt="0"/>
      <dgm:spPr/>
    </dgm:pt>
    <dgm:pt modelId="{AE1E887D-C4EC-4A69-9175-A41CA0F5073B}" type="pres">
      <dgm:prSet presAssocID="{BDF3A8E3-F582-41EE-9DD4-D664FA084FD5}" presName="thickLine" presStyleLbl="alignNode1" presStyleIdx="2" presStyleCnt="5"/>
      <dgm:spPr/>
    </dgm:pt>
    <dgm:pt modelId="{DB492B25-5FAE-4F83-9C17-DF8085F41CFF}" type="pres">
      <dgm:prSet presAssocID="{BDF3A8E3-F582-41EE-9DD4-D664FA084FD5}" presName="horz1" presStyleCnt="0"/>
      <dgm:spPr/>
    </dgm:pt>
    <dgm:pt modelId="{36B7413E-7090-4C64-892E-B9877D4648C1}" type="pres">
      <dgm:prSet presAssocID="{BDF3A8E3-F582-41EE-9DD4-D664FA084FD5}" presName="tx1" presStyleLbl="revTx" presStyleIdx="2" presStyleCnt="5"/>
      <dgm:spPr/>
    </dgm:pt>
    <dgm:pt modelId="{4C7246F4-0B12-40E4-AEFA-582F1F72C2C0}" type="pres">
      <dgm:prSet presAssocID="{BDF3A8E3-F582-41EE-9DD4-D664FA084FD5}" presName="vert1" presStyleCnt="0"/>
      <dgm:spPr/>
    </dgm:pt>
    <dgm:pt modelId="{BD585D36-D916-403C-9FEA-F42A8A44D47C}" type="pres">
      <dgm:prSet presAssocID="{E09B4DB3-0AEE-4A6A-96F8-327836728E6C}" presName="thickLine" presStyleLbl="alignNode1" presStyleIdx="3" presStyleCnt="5"/>
      <dgm:spPr/>
    </dgm:pt>
    <dgm:pt modelId="{F0611368-598D-4695-924D-D64E0214A302}" type="pres">
      <dgm:prSet presAssocID="{E09B4DB3-0AEE-4A6A-96F8-327836728E6C}" presName="horz1" presStyleCnt="0"/>
      <dgm:spPr/>
    </dgm:pt>
    <dgm:pt modelId="{2ED318F7-6F0E-4854-95D4-A0F5F25F88F2}" type="pres">
      <dgm:prSet presAssocID="{E09B4DB3-0AEE-4A6A-96F8-327836728E6C}" presName="tx1" presStyleLbl="revTx" presStyleIdx="3" presStyleCnt="5"/>
      <dgm:spPr/>
    </dgm:pt>
    <dgm:pt modelId="{40D9E53F-2585-4B44-90B9-4CB46A928EE7}" type="pres">
      <dgm:prSet presAssocID="{E09B4DB3-0AEE-4A6A-96F8-327836728E6C}" presName="vert1" presStyleCnt="0"/>
      <dgm:spPr/>
    </dgm:pt>
    <dgm:pt modelId="{6549396A-536D-4F4E-834F-27CDA86E574C}" type="pres">
      <dgm:prSet presAssocID="{789F6616-517E-401C-8ED9-FF562C51A8EA}" presName="thickLine" presStyleLbl="alignNode1" presStyleIdx="4" presStyleCnt="5"/>
      <dgm:spPr/>
    </dgm:pt>
    <dgm:pt modelId="{99313885-D3E8-4BDB-A5C8-991E2A0DF9E9}" type="pres">
      <dgm:prSet presAssocID="{789F6616-517E-401C-8ED9-FF562C51A8EA}" presName="horz1" presStyleCnt="0"/>
      <dgm:spPr/>
    </dgm:pt>
    <dgm:pt modelId="{95104178-A6F8-479F-975D-CE2BAC725688}" type="pres">
      <dgm:prSet presAssocID="{789F6616-517E-401C-8ED9-FF562C51A8EA}" presName="tx1" presStyleLbl="revTx" presStyleIdx="4" presStyleCnt="5"/>
      <dgm:spPr/>
    </dgm:pt>
    <dgm:pt modelId="{45CBF1C4-FD86-4078-A5E7-B1B57BBC99D3}" type="pres">
      <dgm:prSet presAssocID="{789F6616-517E-401C-8ED9-FF562C51A8EA}" presName="vert1" presStyleCnt="0"/>
      <dgm:spPr/>
    </dgm:pt>
  </dgm:ptLst>
  <dgm:cxnLst>
    <dgm:cxn modelId="{D37C3E07-251F-497F-ACB0-395F430FFF0B}" type="presOf" srcId="{BDF3A8E3-F582-41EE-9DD4-D664FA084FD5}" destId="{36B7413E-7090-4C64-892E-B9877D4648C1}" srcOrd="0" destOrd="0" presId="urn:microsoft.com/office/officeart/2008/layout/LinedList"/>
    <dgm:cxn modelId="{7ABB2C13-CC08-42C2-9AA3-E99EC8B75C3F}" type="presOf" srcId="{3AF8AE2D-DF49-4FA5-AFA0-C076F584809C}" destId="{5827C3A9-FE64-4449-BB85-942A1F6B8DDC}" srcOrd="0" destOrd="0" presId="urn:microsoft.com/office/officeart/2008/layout/LinedList"/>
    <dgm:cxn modelId="{1F78A71B-1D52-4569-9F9C-4C70D53DBDA9}" srcId="{3AF8AE2D-DF49-4FA5-AFA0-C076F584809C}" destId="{E09B4DB3-0AEE-4A6A-96F8-327836728E6C}" srcOrd="3" destOrd="0" parTransId="{ADB84751-55B0-4E0C-804F-DB521C43DB40}" sibTransId="{B5E777F4-00B6-4EFD-A8C2-C8C967775A32}"/>
    <dgm:cxn modelId="{0E9FD81E-D6A4-49E5-8A46-8FE0A29DCCDB}" srcId="{3AF8AE2D-DF49-4FA5-AFA0-C076F584809C}" destId="{D903927F-FD1D-4F2B-AFF6-87487305B0BF}" srcOrd="0" destOrd="0" parTransId="{339EB5C1-D347-4175-90C3-517CB82C042F}" sibTransId="{362F1A90-4C9B-4431-A8E1-538559DE3E8A}"/>
    <dgm:cxn modelId="{D832D641-025C-4993-B7CE-BC826CB12469}" srcId="{3AF8AE2D-DF49-4FA5-AFA0-C076F584809C}" destId="{789F6616-517E-401C-8ED9-FF562C51A8EA}" srcOrd="4" destOrd="0" parTransId="{0ED391BB-9411-41E4-AAE8-3FDEDAB9C7EF}" sibTransId="{E1684323-FEF7-40F5-9E7B-46C21559563F}"/>
    <dgm:cxn modelId="{811B6B6D-73A2-4B1F-992E-56B0284C5C3C}" type="presOf" srcId="{789F6616-517E-401C-8ED9-FF562C51A8EA}" destId="{95104178-A6F8-479F-975D-CE2BAC725688}" srcOrd="0" destOrd="0" presId="urn:microsoft.com/office/officeart/2008/layout/LinedList"/>
    <dgm:cxn modelId="{B11D648D-CA5E-4F6D-BA2E-5986171494E2}" type="presOf" srcId="{D903927F-FD1D-4F2B-AFF6-87487305B0BF}" destId="{C4F1230A-FC8E-4ABF-A524-C68F3428B032}" srcOrd="0" destOrd="0" presId="urn:microsoft.com/office/officeart/2008/layout/LinedList"/>
    <dgm:cxn modelId="{00202890-74E9-474C-83F4-E4CD37A773F8}" type="presOf" srcId="{E09B4DB3-0AEE-4A6A-96F8-327836728E6C}" destId="{2ED318F7-6F0E-4854-95D4-A0F5F25F88F2}" srcOrd="0" destOrd="0" presId="urn:microsoft.com/office/officeart/2008/layout/LinedList"/>
    <dgm:cxn modelId="{FA50CF98-1632-4ABB-9D0B-C3E8FE2BE6C4}" srcId="{3AF8AE2D-DF49-4FA5-AFA0-C076F584809C}" destId="{0A225859-243A-4222-9A14-0AE6BE32E2EA}" srcOrd="1" destOrd="0" parTransId="{571D6C00-D854-44E6-8CC1-76A13228E2F4}" sibTransId="{15A98757-2539-4759-9CC3-D32BB91EE478}"/>
    <dgm:cxn modelId="{3FB17FAE-3611-4BE8-AC55-67726C0B409C}" type="presOf" srcId="{0A225859-243A-4222-9A14-0AE6BE32E2EA}" destId="{9A1AE493-78C1-432F-8D7B-186416D6143B}" srcOrd="0" destOrd="0" presId="urn:microsoft.com/office/officeart/2008/layout/LinedList"/>
    <dgm:cxn modelId="{B765CCB3-02A7-4CCC-A4E1-C6128FC55C37}" srcId="{3AF8AE2D-DF49-4FA5-AFA0-C076F584809C}" destId="{BDF3A8E3-F582-41EE-9DD4-D664FA084FD5}" srcOrd="2" destOrd="0" parTransId="{4C0D762B-B20D-47D9-9976-87DC7792662A}" sibTransId="{E26DCEDE-9CCC-4C45-B839-74E6DE9B4BBA}"/>
    <dgm:cxn modelId="{128B1B27-CDEF-4B4C-A808-9F0B0253F259}" type="presParOf" srcId="{5827C3A9-FE64-4449-BB85-942A1F6B8DDC}" destId="{5DD8FD79-969B-4327-8BA7-E4A6D1255897}" srcOrd="0" destOrd="0" presId="urn:microsoft.com/office/officeart/2008/layout/LinedList"/>
    <dgm:cxn modelId="{733DB001-3DA8-4AF3-9B40-14434F759ABB}" type="presParOf" srcId="{5827C3A9-FE64-4449-BB85-942A1F6B8DDC}" destId="{2A366268-3AE5-40A8-BC5A-4F1ACE7AB89C}" srcOrd="1" destOrd="0" presId="urn:microsoft.com/office/officeart/2008/layout/LinedList"/>
    <dgm:cxn modelId="{F24CE64D-75B4-4B56-84BB-DD6AC8219B81}" type="presParOf" srcId="{2A366268-3AE5-40A8-BC5A-4F1ACE7AB89C}" destId="{C4F1230A-FC8E-4ABF-A524-C68F3428B032}" srcOrd="0" destOrd="0" presId="urn:microsoft.com/office/officeart/2008/layout/LinedList"/>
    <dgm:cxn modelId="{0FE83BB8-7123-4CAF-A4F1-A3901B52A2CA}" type="presParOf" srcId="{2A366268-3AE5-40A8-BC5A-4F1ACE7AB89C}" destId="{F671FE9F-255D-4C79-97E2-91E16DAAB7AA}" srcOrd="1" destOrd="0" presId="urn:microsoft.com/office/officeart/2008/layout/LinedList"/>
    <dgm:cxn modelId="{D7A77919-BB9A-45FF-A2EB-06C461A94339}" type="presParOf" srcId="{5827C3A9-FE64-4449-BB85-942A1F6B8DDC}" destId="{0A9E4950-19EB-4B67-B63B-4775E232AA3A}" srcOrd="2" destOrd="0" presId="urn:microsoft.com/office/officeart/2008/layout/LinedList"/>
    <dgm:cxn modelId="{8E51E529-861E-471E-8181-A18EA63FD207}" type="presParOf" srcId="{5827C3A9-FE64-4449-BB85-942A1F6B8DDC}" destId="{FB9B5A67-4F12-4470-B940-86353C2F3134}" srcOrd="3" destOrd="0" presId="urn:microsoft.com/office/officeart/2008/layout/LinedList"/>
    <dgm:cxn modelId="{F0B26141-AE64-42A1-BD3B-4DDC4652EEC5}" type="presParOf" srcId="{FB9B5A67-4F12-4470-B940-86353C2F3134}" destId="{9A1AE493-78C1-432F-8D7B-186416D6143B}" srcOrd="0" destOrd="0" presId="urn:microsoft.com/office/officeart/2008/layout/LinedList"/>
    <dgm:cxn modelId="{EA346B2E-78D1-4D63-A391-FF1985B8A011}" type="presParOf" srcId="{FB9B5A67-4F12-4470-B940-86353C2F3134}" destId="{E03C9879-4C69-432C-890D-8E0F0BFFE5A8}" srcOrd="1" destOrd="0" presId="urn:microsoft.com/office/officeart/2008/layout/LinedList"/>
    <dgm:cxn modelId="{E7E9CD9B-E832-4C35-991F-655899DD2FE2}" type="presParOf" srcId="{5827C3A9-FE64-4449-BB85-942A1F6B8DDC}" destId="{AE1E887D-C4EC-4A69-9175-A41CA0F5073B}" srcOrd="4" destOrd="0" presId="urn:microsoft.com/office/officeart/2008/layout/LinedList"/>
    <dgm:cxn modelId="{6A420BEF-E8FE-475E-893B-D17B1C6413A8}" type="presParOf" srcId="{5827C3A9-FE64-4449-BB85-942A1F6B8DDC}" destId="{DB492B25-5FAE-4F83-9C17-DF8085F41CFF}" srcOrd="5" destOrd="0" presId="urn:microsoft.com/office/officeart/2008/layout/LinedList"/>
    <dgm:cxn modelId="{45146A7F-92AC-4825-AD98-EA20780DF65D}" type="presParOf" srcId="{DB492B25-5FAE-4F83-9C17-DF8085F41CFF}" destId="{36B7413E-7090-4C64-892E-B9877D4648C1}" srcOrd="0" destOrd="0" presId="urn:microsoft.com/office/officeart/2008/layout/LinedList"/>
    <dgm:cxn modelId="{26F4229F-FB4C-4A47-BBE0-0032C08C88C0}" type="presParOf" srcId="{DB492B25-5FAE-4F83-9C17-DF8085F41CFF}" destId="{4C7246F4-0B12-40E4-AEFA-582F1F72C2C0}" srcOrd="1" destOrd="0" presId="urn:microsoft.com/office/officeart/2008/layout/LinedList"/>
    <dgm:cxn modelId="{EEBB1D2C-2D2D-4DC0-82FF-7FC7174D76C2}" type="presParOf" srcId="{5827C3A9-FE64-4449-BB85-942A1F6B8DDC}" destId="{BD585D36-D916-403C-9FEA-F42A8A44D47C}" srcOrd="6" destOrd="0" presId="urn:microsoft.com/office/officeart/2008/layout/LinedList"/>
    <dgm:cxn modelId="{0FF0F4BC-7E1B-4B32-A0E1-702DE41027B3}" type="presParOf" srcId="{5827C3A9-FE64-4449-BB85-942A1F6B8DDC}" destId="{F0611368-598D-4695-924D-D64E0214A302}" srcOrd="7" destOrd="0" presId="urn:microsoft.com/office/officeart/2008/layout/LinedList"/>
    <dgm:cxn modelId="{5E335625-F5B1-403D-ADB0-B9FFB540B7C4}" type="presParOf" srcId="{F0611368-598D-4695-924D-D64E0214A302}" destId="{2ED318F7-6F0E-4854-95D4-A0F5F25F88F2}" srcOrd="0" destOrd="0" presId="urn:microsoft.com/office/officeart/2008/layout/LinedList"/>
    <dgm:cxn modelId="{2D5794C3-8852-4E5C-AB34-3717630A6218}" type="presParOf" srcId="{F0611368-598D-4695-924D-D64E0214A302}" destId="{40D9E53F-2585-4B44-90B9-4CB46A928EE7}" srcOrd="1" destOrd="0" presId="urn:microsoft.com/office/officeart/2008/layout/LinedList"/>
    <dgm:cxn modelId="{B2C23AC3-3397-4C6F-A2AC-6AD0EA54F718}" type="presParOf" srcId="{5827C3A9-FE64-4449-BB85-942A1F6B8DDC}" destId="{6549396A-536D-4F4E-834F-27CDA86E574C}" srcOrd="8" destOrd="0" presId="urn:microsoft.com/office/officeart/2008/layout/LinedList"/>
    <dgm:cxn modelId="{AAE6812F-A2ED-4EA6-8472-622F6A0BF1F6}" type="presParOf" srcId="{5827C3A9-FE64-4449-BB85-942A1F6B8DDC}" destId="{99313885-D3E8-4BDB-A5C8-991E2A0DF9E9}" srcOrd="9" destOrd="0" presId="urn:microsoft.com/office/officeart/2008/layout/LinedList"/>
    <dgm:cxn modelId="{1A947303-7A65-4D23-8BC0-9E40AC7FD740}" type="presParOf" srcId="{99313885-D3E8-4BDB-A5C8-991E2A0DF9E9}" destId="{95104178-A6F8-479F-975D-CE2BAC725688}" srcOrd="0" destOrd="0" presId="urn:microsoft.com/office/officeart/2008/layout/LinedList"/>
    <dgm:cxn modelId="{A37CB293-DC70-4D88-B9D9-6860C5D3F259}" type="presParOf" srcId="{99313885-D3E8-4BDB-A5C8-991E2A0DF9E9}" destId="{45CBF1C4-FD86-4078-A5E7-B1B57BBC99D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8AE2D-DF49-4FA5-AFA0-C076F584809C}" type="doc">
      <dgm:prSet loTypeId="urn:microsoft.com/office/officeart/2016/7/layout/LinearArrowProcessNumbered" loCatId="process" qsTypeId="urn:microsoft.com/office/officeart/2005/8/quickstyle/simple1" qsCatId="simple" csTypeId="urn:microsoft.com/office/officeart/2005/8/colors/colorful1" csCatId="colorful" phldr="1"/>
      <dgm:spPr/>
      <dgm:t>
        <a:bodyPr/>
        <a:lstStyle/>
        <a:p>
          <a:endParaRPr lang="it-IT"/>
        </a:p>
      </dgm:t>
    </dgm:pt>
    <dgm:pt modelId="{D903927F-FD1D-4F2B-AFF6-87487305B0BF}">
      <dgm:prSet custT="1"/>
      <dgm:spPr/>
      <dgm:t>
        <a:bodyPr/>
        <a:lstStyle/>
        <a:p>
          <a:r>
            <a:rPr lang="en-GB" sz="1400" noProof="0" dirty="0"/>
            <a:t>Extract and prepare the data</a:t>
          </a:r>
        </a:p>
      </dgm:t>
    </dgm:pt>
    <dgm:pt modelId="{339EB5C1-D347-4175-90C3-517CB82C042F}" type="parTrans" cxnId="{0E9FD81E-D6A4-49E5-8A46-8FE0A29DCCDB}">
      <dgm:prSet/>
      <dgm:spPr/>
      <dgm:t>
        <a:bodyPr/>
        <a:lstStyle/>
        <a:p>
          <a:endParaRPr lang="en-GB" sz="1400" noProof="0"/>
        </a:p>
      </dgm:t>
    </dgm:pt>
    <dgm:pt modelId="{362F1A90-4C9B-4431-A8E1-538559DE3E8A}" type="sibTrans" cxnId="{0E9FD81E-D6A4-49E5-8A46-8FE0A29DCCDB}">
      <dgm:prSet phldrT="1" phldr="0"/>
      <dgm:spPr/>
      <dgm:t>
        <a:bodyPr/>
        <a:lstStyle/>
        <a:p>
          <a:r>
            <a:rPr lang="en-GB" noProof="0"/>
            <a:t>1</a:t>
          </a:r>
        </a:p>
      </dgm:t>
    </dgm:pt>
    <dgm:pt modelId="{CA09FC68-1991-4985-BB2C-85927FDC223E}">
      <dgm:prSet/>
      <dgm:spPr/>
      <dgm:t>
        <a:bodyPr/>
        <a:lstStyle/>
        <a:p>
          <a:r>
            <a:rPr lang="en-GB" noProof="0" dirty="0"/>
            <a:t>Find the right architecture for each type of data (text and images)</a:t>
          </a:r>
        </a:p>
      </dgm:t>
    </dgm:pt>
    <dgm:pt modelId="{ECA16932-48C9-4BFC-8B82-C20AB849214F}" type="parTrans" cxnId="{FBA50474-AB25-4330-8E9A-A47EEE3E9CE0}">
      <dgm:prSet/>
      <dgm:spPr/>
      <dgm:t>
        <a:bodyPr/>
        <a:lstStyle/>
        <a:p>
          <a:endParaRPr lang="en-GB" noProof="0"/>
        </a:p>
      </dgm:t>
    </dgm:pt>
    <dgm:pt modelId="{A9C7DAFF-E1C4-44E8-94DA-D1D8E1288F74}" type="sibTrans" cxnId="{FBA50474-AB25-4330-8E9A-A47EEE3E9CE0}">
      <dgm:prSet phldrT="2" phldr="0"/>
      <dgm:spPr/>
      <dgm:t>
        <a:bodyPr/>
        <a:lstStyle/>
        <a:p>
          <a:r>
            <a:rPr lang="en-GB" noProof="0"/>
            <a:t>2</a:t>
          </a:r>
        </a:p>
      </dgm:t>
    </dgm:pt>
    <dgm:pt modelId="{C70157DE-403D-42F2-914C-609FFD9970E5}">
      <dgm:prSet/>
      <dgm:spPr/>
      <dgm:t>
        <a:bodyPr/>
        <a:lstStyle/>
        <a:p>
          <a:r>
            <a:rPr lang="en-GB" noProof="0" dirty="0"/>
            <a:t>Build and train a multimodal network</a:t>
          </a:r>
        </a:p>
      </dgm:t>
    </dgm:pt>
    <dgm:pt modelId="{BEB65838-541A-4714-ACD8-B951EFCD2046}" type="parTrans" cxnId="{291606F3-78EF-4CDF-AAFF-0925B777286D}">
      <dgm:prSet/>
      <dgm:spPr/>
      <dgm:t>
        <a:bodyPr/>
        <a:lstStyle/>
        <a:p>
          <a:endParaRPr lang="en-GB" noProof="0"/>
        </a:p>
      </dgm:t>
    </dgm:pt>
    <dgm:pt modelId="{929BF9A4-FEBD-47C2-87F7-C65F4D68FDFA}" type="sibTrans" cxnId="{291606F3-78EF-4CDF-AAFF-0925B777286D}">
      <dgm:prSet phldrT="3" phldr="0"/>
      <dgm:spPr/>
      <dgm:t>
        <a:bodyPr/>
        <a:lstStyle/>
        <a:p>
          <a:r>
            <a:rPr lang="en-GB" noProof="0"/>
            <a:t>3</a:t>
          </a:r>
        </a:p>
      </dgm:t>
    </dgm:pt>
    <dgm:pt modelId="{7F1BBA01-24B3-42D3-9BC6-BBBD02A3387A}">
      <dgm:prSet/>
      <dgm:spPr/>
      <dgm:t>
        <a:bodyPr/>
        <a:lstStyle/>
        <a:p>
          <a:r>
            <a:rPr lang="en-GB" noProof="0" dirty="0"/>
            <a:t>Evaluate the results</a:t>
          </a:r>
        </a:p>
      </dgm:t>
    </dgm:pt>
    <dgm:pt modelId="{785B833D-56AF-4CA3-9C0F-587CDB4108A6}" type="parTrans" cxnId="{1A84076D-F7C8-48F2-9E27-7BCE710A7030}">
      <dgm:prSet/>
      <dgm:spPr/>
      <dgm:t>
        <a:bodyPr/>
        <a:lstStyle/>
        <a:p>
          <a:endParaRPr lang="en-GB" noProof="0"/>
        </a:p>
      </dgm:t>
    </dgm:pt>
    <dgm:pt modelId="{A8A7402B-B384-45DB-8644-A57D100EDD3C}" type="sibTrans" cxnId="{1A84076D-F7C8-48F2-9E27-7BCE710A7030}">
      <dgm:prSet phldrT="4" phldr="0"/>
      <dgm:spPr/>
      <dgm:t>
        <a:bodyPr/>
        <a:lstStyle/>
        <a:p>
          <a:r>
            <a:rPr lang="en-GB" noProof="0"/>
            <a:t>4</a:t>
          </a:r>
        </a:p>
      </dgm:t>
    </dgm:pt>
    <dgm:pt modelId="{A9C5192F-86D1-4A78-B5D1-E80D600311BE}" type="pres">
      <dgm:prSet presAssocID="{3AF8AE2D-DF49-4FA5-AFA0-C076F584809C}" presName="linearFlow" presStyleCnt="0">
        <dgm:presLayoutVars>
          <dgm:dir/>
          <dgm:animLvl val="lvl"/>
          <dgm:resizeHandles val="exact"/>
        </dgm:presLayoutVars>
      </dgm:prSet>
      <dgm:spPr/>
    </dgm:pt>
    <dgm:pt modelId="{2CC9E1A0-1BA8-4946-8432-1EFA6912E25C}" type="pres">
      <dgm:prSet presAssocID="{D903927F-FD1D-4F2B-AFF6-87487305B0BF}" presName="compositeNode" presStyleCnt="0"/>
      <dgm:spPr/>
    </dgm:pt>
    <dgm:pt modelId="{38C890E8-B54E-42DB-893E-CFE2ECB7DE4A}" type="pres">
      <dgm:prSet presAssocID="{D903927F-FD1D-4F2B-AFF6-87487305B0BF}" presName="parTx" presStyleLbl="node1" presStyleIdx="0" presStyleCnt="0">
        <dgm:presLayoutVars>
          <dgm:chMax val="0"/>
          <dgm:chPref val="0"/>
          <dgm:bulletEnabled val="1"/>
        </dgm:presLayoutVars>
      </dgm:prSet>
      <dgm:spPr/>
    </dgm:pt>
    <dgm:pt modelId="{4A1A2329-0BAA-4F06-A9BC-FCC7A9EACB5C}" type="pres">
      <dgm:prSet presAssocID="{D903927F-FD1D-4F2B-AFF6-87487305B0BF}" presName="parSh" presStyleCnt="0"/>
      <dgm:spPr/>
    </dgm:pt>
    <dgm:pt modelId="{BA5D62B5-0EFC-4B38-8298-0BDBC5DCC536}" type="pres">
      <dgm:prSet presAssocID="{D903927F-FD1D-4F2B-AFF6-87487305B0BF}" presName="lineNode" presStyleLbl="alignAccFollowNode1" presStyleIdx="0" presStyleCnt="12"/>
      <dgm:spPr/>
    </dgm:pt>
    <dgm:pt modelId="{106B04FC-5257-4536-BD36-2049D1516FB0}" type="pres">
      <dgm:prSet presAssocID="{D903927F-FD1D-4F2B-AFF6-87487305B0BF}" presName="lineArrowNode" presStyleLbl="alignAccFollowNode1" presStyleIdx="1" presStyleCnt="12"/>
      <dgm:spPr/>
    </dgm:pt>
    <dgm:pt modelId="{5A118FAD-4B02-4F5F-9F01-EF54197F7658}" type="pres">
      <dgm:prSet presAssocID="{362F1A90-4C9B-4431-A8E1-538559DE3E8A}" presName="sibTransNodeCircle" presStyleLbl="alignNode1" presStyleIdx="0" presStyleCnt="4">
        <dgm:presLayoutVars>
          <dgm:chMax val="0"/>
          <dgm:bulletEnabled/>
        </dgm:presLayoutVars>
      </dgm:prSet>
      <dgm:spPr/>
    </dgm:pt>
    <dgm:pt modelId="{97FC0DDC-A0B7-4585-8722-4D3291A998CC}" type="pres">
      <dgm:prSet presAssocID="{362F1A90-4C9B-4431-A8E1-538559DE3E8A}" presName="spacerBetweenCircleAndCallout" presStyleCnt="0">
        <dgm:presLayoutVars/>
      </dgm:prSet>
      <dgm:spPr/>
    </dgm:pt>
    <dgm:pt modelId="{CA37B3C9-026F-45A9-9252-73C0D7FEE652}" type="pres">
      <dgm:prSet presAssocID="{D903927F-FD1D-4F2B-AFF6-87487305B0BF}" presName="nodeText" presStyleLbl="alignAccFollowNode1" presStyleIdx="2" presStyleCnt="12">
        <dgm:presLayoutVars>
          <dgm:bulletEnabled val="1"/>
        </dgm:presLayoutVars>
      </dgm:prSet>
      <dgm:spPr/>
    </dgm:pt>
    <dgm:pt modelId="{EFA978F9-9796-405C-BF0C-DB19C27D99D2}" type="pres">
      <dgm:prSet presAssocID="{362F1A90-4C9B-4431-A8E1-538559DE3E8A}" presName="sibTransComposite" presStyleCnt="0"/>
      <dgm:spPr/>
    </dgm:pt>
    <dgm:pt modelId="{61D59DD5-897A-4C60-A8C9-345246E6A196}" type="pres">
      <dgm:prSet presAssocID="{CA09FC68-1991-4985-BB2C-85927FDC223E}" presName="compositeNode" presStyleCnt="0"/>
      <dgm:spPr/>
    </dgm:pt>
    <dgm:pt modelId="{58A7FBD1-4A60-4FF4-AB4B-EBFB378AE701}" type="pres">
      <dgm:prSet presAssocID="{CA09FC68-1991-4985-BB2C-85927FDC223E}" presName="parTx" presStyleLbl="node1" presStyleIdx="0" presStyleCnt="0">
        <dgm:presLayoutVars>
          <dgm:chMax val="0"/>
          <dgm:chPref val="0"/>
          <dgm:bulletEnabled val="1"/>
        </dgm:presLayoutVars>
      </dgm:prSet>
      <dgm:spPr/>
    </dgm:pt>
    <dgm:pt modelId="{66E868A5-A5D6-4503-9DC9-08C4B9C21010}" type="pres">
      <dgm:prSet presAssocID="{CA09FC68-1991-4985-BB2C-85927FDC223E}" presName="parSh" presStyleCnt="0"/>
      <dgm:spPr/>
    </dgm:pt>
    <dgm:pt modelId="{6E1E82BE-1625-403A-8168-140A1CD0A045}" type="pres">
      <dgm:prSet presAssocID="{CA09FC68-1991-4985-BB2C-85927FDC223E}" presName="lineNode" presStyleLbl="alignAccFollowNode1" presStyleIdx="3" presStyleCnt="12"/>
      <dgm:spPr/>
    </dgm:pt>
    <dgm:pt modelId="{560D043E-43BC-4F4E-BCE1-6DAB9BD5254F}" type="pres">
      <dgm:prSet presAssocID="{CA09FC68-1991-4985-BB2C-85927FDC223E}" presName="lineArrowNode" presStyleLbl="alignAccFollowNode1" presStyleIdx="4" presStyleCnt="12"/>
      <dgm:spPr/>
    </dgm:pt>
    <dgm:pt modelId="{8B38562A-EB11-4122-87C9-423DC5DF2812}" type="pres">
      <dgm:prSet presAssocID="{A9C7DAFF-E1C4-44E8-94DA-D1D8E1288F74}" presName="sibTransNodeCircle" presStyleLbl="alignNode1" presStyleIdx="1" presStyleCnt="4">
        <dgm:presLayoutVars>
          <dgm:chMax val="0"/>
          <dgm:bulletEnabled/>
        </dgm:presLayoutVars>
      </dgm:prSet>
      <dgm:spPr/>
    </dgm:pt>
    <dgm:pt modelId="{25B6ECCE-7D97-4C6A-AAA1-7BF2D529B3D4}" type="pres">
      <dgm:prSet presAssocID="{A9C7DAFF-E1C4-44E8-94DA-D1D8E1288F74}" presName="spacerBetweenCircleAndCallout" presStyleCnt="0">
        <dgm:presLayoutVars/>
      </dgm:prSet>
      <dgm:spPr/>
    </dgm:pt>
    <dgm:pt modelId="{3B1E1FC3-E628-49E5-9F86-C96A6AACF2E9}" type="pres">
      <dgm:prSet presAssocID="{CA09FC68-1991-4985-BB2C-85927FDC223E}" presName="nodeText" presStyleLbl="alignAccFollowNode1" presStyleIdx="5" presStyleCnt="12">
        <dgm:presLayoutVars>
          <dgm:bulletEnabled val="1"/>
        </dgm:presLayoutVars>
      </dgm:prSet>
      <dgm:spPr/>
    </dgm:pt>
    <dgm:pt modelId="{3DAF0304-8A2D-43C8-B4E6-BCD954D6C20D}" type="pres">
      <dgm:prSet presAssocID="{A9C7DAFF-E1C4-44E8-94DA-D1D8E1288F74}" presName="sibTransComposite" presStyleCnt="0"/>
      <dgm:spPr/>
    </dgm:pt>
    <dgm:pt modelId="{3084919C-32E4-4C6A-A6F4-D5CF06C1D20E}" type="pres">
      <dgm:prSet presAssocID="{C70157DE-403D-42F2-914C-609FFD9970E5}" presName="compositeNode" presStyleCnt="0"/>
      <dgm:spPr/>
    </dgm:pt>
    <dgm:pt modelId="{5EBAD39C-B1A0-4C3F-9720-38150D6ED7E3}" type="pres">
      <dgm:prSet presAssocID="{C70157DE-403D-42F2-914C-609FFD9970E5}" presName="parTx" presStyleLbl="node1" presStyleIdx="0" presStyleCnt="0">
        <dgm:presLayoutVars>
          <dgm:chMax val="0"/>
          <dgm:chPref val="0"/>
          <dgm:bulletEnabled val="1"/>
        </dgm:presLayoutVars>
      </dgm:prSet>
      <dgm:spPr/>
    </dgm:pt>
    <dgm:pt modelId="{410090EC-9FC9-41D0-B42F-66233114C681}" type="pres">
      <dgm:prSet presAssocID="{C70157DE-403D-42F2-914C-609FFD9970E5}" presName="parSh" presStyleCnt="0"/>
      <dgm:spPr/>
    </dgm:pt>
    <dgm:pt modelId="{E717EB06-8EB8-4BF8-9325-EF0A4A460604}" type="pres">
      <dgm:prSet presAssocID="{C70157DE-403D-42F2-914C-609FFD9970E5}" presName="lineNode" presStyleLbl="alignAccFollowNode1" presStyleIdx="6" presStyleCnt="12"/>
      <dgm:spPr/>
    </dgm:pt>
    <dgm:pt modelId="{6977CB7F-0C11-48C9-B9D2-783D1C8272F8}" type="pres">
      <dgm:prSet presAssocID="{C70157DE-403D-42F2-914C-609FFD9970E5}" presName="lineArrowNode" presStyleLbl="alignAccFollowNode1" presStyleIdx="7" presStyleCnt="12"/>
      <dgm:spPr/>
    </dgm:pt>
    <dgm:pt modelId="{F2EEB880-AA1A-40DB-8E3D-CF1E968B5A63}" type="pres">
      <dgm:prSet presAssocID="{929BF9A4-FEBD-47C2-87F7-C65F4D68FDFA}" presName="sibTransNodeCircle" presStyleLbl="alignNode1" presStyleIdx="2" presStyleCnt="4">
        <dgm:presLayoutVars>
          <dgm:chMax val="0"/>
          <dgm:bulletEnabled/>
        </dgm:presLayoutVars>
      </dgm:prSet>
      <dgm:spPr/>
    </dgm:pt>
    <dgm:pt modelId="{8CF34B13-336B-494D-AEE7-D231A5280954}" type="pres">
      <dgm:prSet presAssocID="{929BF9A4-FEBD-47C2-87F7-C65F4D68FDFA}" presName="spacerBetweenCircleAndCallout" presStyleCnt="0">
        <dgm:presLayoutVars/>
      </dgm:prSet>
      <dgm:spPr/>
    </dgm:pt>
    <dgm:pt modelId="{291E3A20-8777-471F-A90A-07D840A313C4}" type="pres">
      <dgm:prSet presAssocID="{C70157DE-403D-42F2-914C-609FFD9970E5}" presName="nodeText" presStyleLbl="alignAccFollowNode1" presStyleIdx="8" presStyleCnt="12">
        <dgm:presLayoutVars>
          <dgm:bulletEnabled val="1"/>
        </dgm:presLayoutVars>
      </dgm:prSet>
      <dgm:spPr/>
    </dgm:pt>
    <dgm:pt modelId="{FABD29DE-F7BE-4312-8E32-49007EFA228B}" type="pres">
      <dgm:prSet presAssocID="{929BF9A4-FEBD-47C2-87F7-C65F4D68FDFA}" presName="sibTransComposite" presStyleCnt="0"/>
      <dgm:spPr/>
    </dgm:pt>
    <dgm:pt modelId="{68D6FA6B-A82C-4EE2-8F30-3DE0B68FE36B}" type="pres">
      <dgm:prSet presAssocID="{7F1BBA01-24B3-42D3-9BC6-BBBD02A3387A}" presName="compositeNode" presStyleCnt="0"/>
      <dgm:spPr/>
    </dgm:pt>
    <dgm:pt modelId="{609CB706-B388-4430-9FF8-4034F3ACCD7C}" type="pres">
      <dgm:prSet presAssocID="{7F1BBA01-24B3-42D3-9BC6-BBBD02A3387A}" presName="parTx" presStyleLbl="node1" presStyleIdx="0" presStyleCnt="0">
        <dgm:presLayoutVars>
          <dgm:chMax val="0"/>
          <dgm:chPref val="0"/>
          <dgm:bulletEnabled val="1"/>
        </dgm:presLayoutVars>
      </dgm:prSet>
      <dgm:spPr/>
    </dgm:pt>
    <dgm:pt modelId="{AD868FEA-56CE-4ADA-9BED-52816A694463}" type="pres">
      <dgm:prSet presAssocID="{7F1BBA01-24B3-42D3-9BC6-BBBD02A3387A}" presName="parSh" presStyleCnt="0"/>
      <dgm:spPr/>
    </dgm:pt>
    <dgm:pt modelId="{D0761339-8E98-4D39-87C5-7CC7AE1024DC}" type="pres">
      <dgm:prSet presAssocID="{7F1BBA01-24B3-42D3-9BC6-BBBD02A3387A}" presName="lineNode" presStyleLbl="alignAccFollowNode1" presStyleIdx="9" presStyleCnt="12"/>
      <dgm:spPr/>
    </dgm:pt>
    <dgm:pt modelId="{02559402-4ED6-4A79-907E-4B80D8D09177}" type="pres">
      <dgm:prSet presAssocID="{7F1BBA01-24B3-42D3-9BC6-BBBD02A3387A}" presName="lineArrowNode" presStyleLbl="alignAccFollowNode1" presStyleIdx="10" presStyleCnt="12"/>
      <dgm:spPr/>
    </dgm:pt>
    <dgm:pt modelId="{38F599A1-E6A5-4D44-AAAF-DA501248ED41}" type="pres">
      <dgm:prSet presAssocID="{A8A7402B-B384-45DB-8644-A57D100EDD3C}" presName="sibTransNodeCircle" presStyleLbl="alignNode1" presStyleIdx="3" presStyleCnt="4">
        <dgm:presLayoutVars>
          <dgm:chMax val="0"/>
          <dgm:bulletEnabled/>
        </dgm:presLayoutVars>
      </dgm:prSet>
      <dgm:spPr/>
    </dgm:pt>
    <dgm:pt modelId="{F0344044-4515-44B9-8D72-5C11A4447B14}" type="pres">
      <dgm:prSet presAssocID="{A8A7402B-B384-45DB-8644-A57D100EDD3C}" presName="spacerBetweenCircleAndCallout" presStyleCnt="0">
        <dgm:presLayoutVars/>
      </dgm:prSet>
      <dgm:spPr/>
    </dgm:pt>
    <dgm:pt modelId="{A17D38F5-89B6-48A6-A7EA-51B66D16AC6F}" type="pres">
      <dgm:prSet presAssocID="{7F1BBA01-24B3-42D3-9BC6-BBBD02A3387A}" presName="nodeText" presStyleLbl="alignAccFollowNode1" presStyleIdx="11" presStyleCnt="12">
        <dgm:presLayoutVars>
          <dgm:bulletEnabled val="1"/>
        </dgm:presLayoutVars>
      </dgm:prSet>
      <dgm:spPr/>
    </dgm:pt>
  </dgm:ptLst>
  <dgm:cxnLst>
    <dgm:cxn modelId="{03110D04-6C4C-4562-889E-F342FB0E2693}" type="presOf" srcId="{929BF9A4-FEBD-47C2-87F7-C65F4D68FDFA}" destId="{F2EEB880-AA1A-40DB-8E3D-CF1E968B5A63}" srcOrd="0" destOrd="0" presId="urn:microsoft.com/office/officeart/2016/7/layout/LinearArrowProcessNumbered"/>
    <dgm:cxn modelId="{0E9FD81E-D6A4-49E5-8A46-8FE0A29DCCDB}" srcId="{3AF8AE2D-DF49-4FA5-AFA0-C076F584809C}" destId="{D903927F-FD1D-4F2B-AFF6-87487305B0BF}" srcOrd="0" destOrd="0" parTransId="{339EB5C1-D347-4175-90C3-517CB82C042F}" sibTransId="{362F1A90-4C9B-4431-A8E1-538559DE3E8A}"/>
    <dgm:cxn modelId="{5E87D226-A47A-45A9-958A-9F780CFAA652}" type="presOf" srcId="{C70157DE-403D-42F2-914C-609FFD9970E5}" destId="{291E3A20-8777-471F-A90A-07D840A313C4}" srcOrd="0" destOrd="0" presId="urn:microsoft.com/office/officeart/2016/7/layout/LinearArrowProcessNumbered"/>
    <dgm:cxn modelId="{33B21E3D-1CA1-444B-B827-47A018EF76AA}" type="presOf" srcId="{3AF8AE2D-DF49-4FA5-AFA0-C076F584809C}" destId="{A9C5192F-86D1-4A78-B5D1-E80D600311BE}" srcOrd="0" destOrd="0" presId="urn:microsoft.com/office/officeart/2016/7/layout/LinearArrowProcessNumbered"/>
    <dgm:cxn modelId="{6DD0883E-765F-47A2-B4EF-B31434BB4524}" type="presOf" srcId="{CA09FC68-1991-4985-BB2C-85927FDC223E}" destId="{3B1E1FC3-E628-49E5-9F86-C96A6AACF2E9}" srcOrd="0" destOrd="0" presId="urn:microsoft.com/office/officeart/2016/7/layout/LinearArrowProcessNumbered"/>
    <dgm:cxn modelId="{30254A43-8350-40CF-92C7-C9F733090AA2}" type="presOf" srcId="{362F1A90-4C9B-4431-A8E1-538559DE3E8A}" destId="{5A118FAD-4B02-4F5F-9F01-EF54197F7658}" srcOrd="0" destOrd="0" presId="urn:microsoft.com/office/officeart/2016/7/layout/LinearArrowProcessNumbered"/>
    <dgm:cxn modelId="{1A84076D-F7C8-48F2-9E27-7BCE710A7030}" srcId="{3AF8AE2D-DF49-4FA5-AFA0-C076F584809C}" destId="{7F1BBA01-24B3-42D3-9BC6-BBBD02A3387A}" srcOrd="3" destOrd="0" parTransId="{785B833D-56AF-4CA3-9C0F-587CDB4108A6}" sibTransId="{A8A7402B-B384-45DB-8644-A57D100EDD3C}"/>
    <dgm:cxn modelId="{21CE296F-E410-4668-92DE-EC0D43790165}" type="presOf" srcId="{D903927F-FD1D-4F2B-AFF6-87487305B0BF}" destId="{CA37B3C9-026F-45A9-9252-73C0D7FEE652}" srcOrd="0" destOrd="0" presId="urn:microsoft.com/office/officeart/2016/7/layout/LinearArrowProcessNumbered"/>
    <dgm:cxn modelId="{32A3B152-5244-4059-AB08-82588796011A}" type="presOf" srcId="{7F1BBA01-24B3-42D3-9BC6-BBBD02A3387A}" destId="{A17D38F5-89B6-48A6-A7EA-51B66D16AC6F}" srcOrd="0" destOrd="0" presId="urn:microsoft.com/office/officeart/2016/7/layout/LinearArrowProcessNumbered"/>
    <dgm:cxn modelId="{FBA50474-AB25-4330-8E9A-A47EEE3E9CE0}" srcId="{3AF8AE2D-DF49-4FA5-AFA0-C076F584809C}" destId="{CA09FC68-1991-4985-BB2C-85927FDC223E}" srcOrd="1" destOrd="0" parTransId="{ECA16932-48C9-4BFC-8B82-C20AB849214F}" sibTransId="{A9C7DAFF-E1C4-44E8-94DA-D1D8E1288F74}"/>
    <dgm:cxn modelId="{28C41757-D2DE-43D1-BC0F-5102A3CB8D7E}" type="presOf" srcId="{A9C7DAFF-E1C4-44E8-94DA-D1D8E1288F74}" destId="{8B38562A-EB11-4122-87C9-423DC5DF2812}" srcOrd="0" destOrd="0" presId="urn:microsoft.com/office/officeart/2016/7/layout/LinearArrowProcessNumbered"/>
    <dgm:cxn modelId="{291606F3-78EF-4CDF-AAFF-0925B777286D}" srcId="{3AF8AE2D-DF49-4FA5-AFA0-C076F584809C}" destId="{C70157DE-403D-42F2-914C-609FFD9970E5}" srcOrd="2" destOrd="0" parTransId="{BEB65838-541A-4714-ACD8-B951EFCD2046}" sibTransId="{929BF9A4-FEBD-47C2-87F7-C65F4D68FDFA}"/>
    <dgm:cxn modelId="{DDFA90FC-3586-46CF-96B6-611192310158}" type="presOf" srcId="{A8A7402B-B384-45DB-8644-A57D100EDD3C}" destId="{38F599A1-E6A5-4D44-AAAF-DA501248ED41}" srcOrd="0" destOrd="0" presId="urn:microsoft.com/office/officeart/2016/7/layout/LinearArrowProcessNumbered"/>
    <dgm:cxn modelId="{BA1FDF57-D256-4A87-A1B4-FFBB3436069D}" type="presParOf" srcId="{A9C5192F-86D1-4A78-B5D1-E80D600311BE}" destId="{2CC9E1A0-1BA8-4946-8432-1EFA6912E25C}" srcOrd="0" destOrd="0" presId="urn:microsoft.com/office/officeart/2016/7/layout/LinearArrowProcessNumbered"/>
    <dgm:cxn modelId="{9218D03B-9D8C-43DB-A476-25427E0CAB22}" type="presParOf" srcId="{2CC9E1A0-1BA8-4946-8432-1EFA6912E25C}" destId="{38C890E8-B54E-42DB-893E-CFE2ECB7DE4A}" srcOrd="0" destOrd="0" presId="urn:microsoft.com/office/officeart/2016/7/layout/LinearArrowProcessNumbered"/>
    <dgm:cxn modelId="{7F501CB5-F503-409E-8915-922BE96D1174}" type="presParOf" srcId="{2CC9E1A0-1BA8-4946-8432-1EFA6912E25C}" destId="{4A1A2329-0BAA-4F06-A9BC-FCC7A9EACB5C}" srcOrd="1" destOrd="0" presId="urn:microsoft.com/office/officeart/2016/7/layout/LinearArrowProcessNumbered"/>
    <dgm:cxn modelId="{0FEF63F2-64DC-4030-AF3D-C164775BB4A0}" type="presParOf" srcId="{4A1A2329-0BAA-4F06-A9BC-FCC7A9EACB5C}" destId="{BA5D62B5-0EFC-4B38-8298-0BDBC5DCC536}" srcOrd="0" destOrd="0" presId="urn:microsoft.com/office/officeart/2016/7/layout/LinearArrowProcessNumbered"/>
    <dgm:cxn modelId="{5D996002-93B5-4872-8BFF-6DBE3F88E319}" type="presParOf" srcId="{4A1A2329-0BAA-4F06-A9BC-FCC7A9EACB5C}" destId="{106B04FC-5257-4536-BD36-2049D1516FB0}" srcOrd="1" destOrd="0" presId="urn:microsoft.com/office/officeart/2016/7/layout/LinearArrowProcessNumbered"/>
    <dgm:cxn modelId="{42C3FC77-352C-414F-8B7A-0E90F3141C27}" type="presParOf" srcId="{4A1A2329-0BAA-4F06-A9BC-FCC7A9EACB5C}" destId="{5A118FAD-4B02-4F5F-9F01-EF54197F7658}" srcOrd="2" destOrd="0" presId="urn:microsoft.com/office/officeart/2016/7/layout/LinearArrowProcessNumbered"/>
    <dgm:cxn modelId="{86147B4F-D3C5-4245-A950-334C8C5D0F27}" type="presParOf" srcId="{4A1A2329-0BAA-4F06-A9BC-FCC7A9EACB5C}" destId="{97FC0DDC-A0B7-4585-8722-4D3291A998CC}" srcOrd="3" destOrd="0" presId="urn:microsoft.com/office/officeart/2016/7/layout/LinearArrowProcessNumbered"/>
    <dgm:cxn modelId="{E6C9727D-78E8-46DC-89FB-C50305F5CEA6}" type="presParOf" srcId="{2CC9E1A0-1BA8-4946-8432-1EFA6912E25C}" destId="{CA37B3C9-026F-45A9-9252-73C0D7FEE652}" srcOrd="2" destOrd="0" presId="urn:microsoft.com/office/officeart/2016/7/layout/LinearArrowProcessNumbered"/>
    <dgm:cxn modelId="{28535E50-7778-4C24-B144-8837D2174C79}" type="presParOf" srcId="{A9C5192F-86D1-4A78-B5D1-E80D600311BE}" destId="{EFA978F9-9796-405C-BF0C-DB19C27D99D2}" srcOrd="1" destOrd="0" presId="urn:microsoft.com/office/officeart/2016/7/layout/LinearArrowProcessNumbered"/>
    <dgm:cxn modelId="{A744AB40-AA8C-42C9-A1F5-293F133C7503}" type="presParOf" srcId="{A9C5192F-86D1-4A78-B5D1-E80D600311BE}" destId="{61D59DD5-897A-4C60-A8C9-345246E6A196}" srcOrd="2" destOrd="0" presId="urn:microsoft.com/office/officeart/2016/7/layout/LinearArrowProcessNumbered"/>
    <dgm:cxn modelId="{C02991A1-FC0A-4A1F-AD4A-0D4340371229}" type="presParOf" srcId="{61D59DD5-897A-4C60-A8C9-345246E6A196}" destId="{58A7FBD1-4A60-4FF4-AB4B-EBFB378AE701}" srcOrd="0" destOrd="0" presId="urn:microsoft.com/office/officeart/2016/7/layout/LinearArrowProcessNumbered"/>
    <dgm:cxn modelId="{48FF12A0-4AB0-4878-B581-CD928F705DF3}" type="presParOf" srcId="{61D59DD5-897A-4C60-A8C9-345246E6A196}" destId="{66E868A5-A5D6-4503-9DC9-08C4B9C21010}" srcOrd="1" destOrd="0" presId="urn:microsoft.com/office/officeart/2016/7/layout/LinearArrowProcessNumbered"/>
    <dgm:cxn modelId="{D29CBA9C-752E-48BD-9A9E-46734DCA03EB}" type="presParOf" srcId="{66E868A5-A5D6-4503-9DC9-08C4B9C21010}" destId="{6E1E82BE-1625-403A-8168-140A1CD0A045}" srcOrd="0" destOrd="0" presId="urn:microsoft.com/office/officeart/2016/7/layout/LinearArrowProcessNumbered"/>
    <dgm:cxn modelId="{D0174E7B-C68E-4E76-8DD6-AAD9CEC8DCCB}" type="presParOf" srcId="{66E868A5-A5D6-4503-9DC9-08C4B9C21010}" destId="{560D043E-43BC-4F4E-BCE1-6DAB9BD5254F}" srcOrd="1" destOrd="0" presId="urn:microsoft.com/office/officeart/2016/7/layout/LinearArrowProcessNumbered"/>
    <dgm:cxn modelId="{3936CD66-62E6-42FD-8F2F-1E98573FDDEC}" type="presParOf" srcId="{66E868A5-A5D6-4503-9DC9-08C4B9C21010}" destId="{8B38562A-EB11-4122-87C9-423DC5DF2812}" srcOrd="2" destOrd="0" presId="urn:microsoft.com/office/officeart/2016/7/layout/LinearArrowProcessNumbered"/>
    <dgm:cxn modelId="{C2462547-2D5A-4A7B-9B2C-B773315CA841}" type="presParOf" srcId="{66E868A5-A5D6-4503-9DC9-08C4B9C21010}" destId="{25B6ECCE-7D97-4C6A-AAA1-7BF2D529B3D4}" srcOrd="3" destOrd="0" presId="urn:microsoft.com/office/officeart/2016/7/layout/LinearArrowProcessNumbered"/>
    <dgm:cxn modelId="{7974D108-C7E3-4302-B963-B12AA1D4B6EE}" type="presParOf" srcId="{61D59DD5-897A-4C60-A8C9-345246E6A196}" destId="{3B1E1FC3-E628-49E5-9F86-C96A6AACF2E9}" srcOrd="2" destOrd="0" presId="urn:microsoft.com/office/officeart/2016/7/layout/LinearArrowProcessNumbered"/>
    <dgm:cxn modelId="{C836C763-6927-48FE-8500-875DFFAFE0EF}" type="presParOf" srcId="{A9C5192F-86D1-4A78-B5D1-E80D600311BE}" destId="{3DAF0304-8A2D-43C8-B4E6-BCD954D6C20D}" srcOrd="3" destOrd="0" presId="urn:microsoft.com/office/officeart/2016/7/layout/LinearArrowProcessNumbered"/>
    <dgm:cxn modelId="{A338938B-6F17-44D8-8290-5AF42190131A}" type="presParOf" srcId="{A9C5192F-86D1-4A78-B5D1-E80D600311BE}" destId="{3084919C-32E4-4C6A-A6F4-D5CF06C1D20E}" srcOrd="4" destOrd="0" presId="urn:microsoft.com/office/officeart/2016/7/layout/LinearArrowProcessNumbered"/>
    <dgm:cxn modelId="{DE71B2F3-8FB0-4545-A8B3-A47AD843D8F1}" type="presParOf" srcId="{3084919C-32E4-4C6A-A6F4-D5CF06C1D20E}" destId="{5EBAD39C-B1A0-4C3F-9720-38150D6ED7E3}" srcOrd="0" destOrd="0" presId="urn:microsoft.com/office/officeart/2016/7/layout/LinearArrowProcessNumbered"/>
    <dgm:cxn modelId="{87073295-C11E-4308-AE72-A59EEF9B0D7E}" type="presParOf" srcId="{3084919C-32E4-4C6A-A6F4-D5CF06C1D20E}" destId="{410090EC-9FC9-41D0-B42F-66233114C681}" srcOrd="1" destOrd="0" presId="urn:microsoft.com/office/officeart/2016/7/layout/LinearArrowProcessNumbered"/>
    <dgm:cxn modelId="{2EF97CAE-9BB6-4847-87EF-8B0EC47F9341}" type="presParOf" srcId="{410090EC-9FC9-41D0-B42F-66233114C681}" destId="{E717EB06-8EB8-4BF8-9325-EF0A4A460604}" srcOrd="0" destOrd="0" presId="urn:microsoft.com/office/officeart/2016/7/layout/LinearArrowProcessNumbered"/>
    <dgm:cxn modelId="{B57A287B-4583-497A-8A75-0B89C2451A17}" type="presParOf" srcId="{410090EC-9FC9-41D0-B42F-66233114C681}" destId="{6977CB7F-0C11-48C9-B9D2-783D1C8272F8}" srcOrd="1" destOrd="0" presId="urn:microsoft.com/office/officeart/2016/7/layout/LinearArrowProcessNumbered"/>
    <dgm:cxn modelId="{6FFC9CF3-94F3-4561-9E2A-8969351AE6E2}" type="presParOf" srcId="{410090EC-9FC9-41D0-B42F-66233114C681}" destId="{F2EEB880-AA1A-40DB-8E3D-CF1E968B5A63}" srcOrd="2" destOrd="0" presId="urn:microsoft.com/office/officeart/2016/7/layout/LinearArrowProcessNumbered"/>
    <dgm:cxn modelId="{744AD6BC-6BF8-470B-B0F0-177C42882C3F}" type="presParOf" srcId="{410090EC-9FC9-41D0-B42F-66233114C681}" destId="{8CF34B13-336B-494D-AEE7-D231A5280954}" srcOrd="3" destOrd="0" presId="urn:microsoft.com/office/officeart/2016/7/layout/LinearArrowProcessNumbered"/>
    <dgm:cxn modelId="{EE80F9CA-0E5B-466A-84EC-BFC7F258EB77}" type="presParOf" srcId="{3084919C-32E4-4C6A-A6F4-D5CF06C1D20E}" destId="{291E3A20-8777-471F-A90A-07D840A313C4}" srcOrd="2" destOrd="0" presId="urn:microsoft.com/office/officeart/2016/7/layout/LinearArrowProcessNumbered"/>
    <dgm:cxn modelId="{93284F59-02DF-422B-9167-BAE36FC8ACFE}" type="presParOf" srcId="{A9C5192F-86D1-4A78-B5D1-E80D600311BE}" destId="{FABD29DE-F7BE-4312-8E32-49007EFA228B}" srcOrd="5" destOrd="0" presId="urn:microsoft.com/office/officeart/2016/7/layout/LinearArrowProcessNumbered"/>
    <dgm:cxn modelId="{A5309F6B-E532-4088-A3D4-C778910CC619}" type="presParOf" srcId="{A9C5192F-86D1-4A78-B5D1-E80D600311BE}" destId="{68D6FA6B-A82C-4EE2-8F30-3DE0B68FE36B}" srcOrd="6" destOrd="0" presId="urn:microsoft.com/office/officeart/2016/7/layout/LinearArrowProcessNumbered"/>
    <dgm:cxn modelId="{2D038262-35A0-417F-A575-5DC415039E5F}" type="presParOf" srcId="{68D6FA6B-A82C-4EE2-8F30-3DE0B68FE36B}" destId="{609CB706-B388-4430-9FF8-4034F3ACCD7C}" srcOrd="0" destOrd="0" presId="urn:microsoft.com/office/officeart/2016/7/layout/LinearArrowProcessNumbered"/>
    <dgm:cxn modelId="{5EF6121D-7B54-4041-8527-2E90CE9DD952}" type="presParOf" srcId="{68D6FA6B-A82C-4EE2-8F30-3DE0B68FE36B}" destId="{AD868FEA-56CE-4ADA-9BED-52816A694463}" srcOrd="1" destOrd="0" presId="urn:microsoft.com/office/officeart/2016/7/layout/LinearArrowProcessNumbered"/>
    <dgm:cxn modelId="{8683FDEA-5FE6-4573-BBEE-9EA353D2DAC6}" type="presParOf" srcId="{AD868FEA-56CE-4ADA-9BED-52816A694463}" destId="{D0761339-8E98-4D39-87C5-7CC7AE1024DC}" srcOrd="0" destOrd="0" presId="urn:microsoft.com/office/officeart/2016/7/layout/LinearArrowProcessNumbered"/>
    <dgm:cxn modelId="{F65053CE-C933-4ABF-AC68-C0C56D530541}" type="presParOf" srcId="{AD868FEA-56CE-4ADA-9BED-52816A694463}" destId="{02559402-4ED6-4A79-907E-4B80D8D09177}" srcOrd="1" destOrd="0" presId="urn:microsoft.com/office/officeart/2016/7/layout/LinearArrowProcessNumbered"/>
    <dgm:cxn modelId="{54D898FD-0BA1-4E4D-BDDE-939F8287D755}" type="presParOf" srcId="{AD868FEA-56CE-4ADA-9BED-52816A694463}" destId="{38F599A1-E6A5-4D44-AAAF-DA501248ED41}" srcOrd="2" destOrd="0" presId="urn:microsoft.com/office/officeart/2016/7/layout/LinearArrowProcessNumbered"/>
    <dgm:cxn modelId="{0B6AC37C-3A33-4F13-B108-B000012B9793}" type="presParOf" srcId="{AD868FEA-56CE-4ADA-9BED-52816A694463}" destId="{F0344044-4515-44B9-8D72-5C11A4447B14}" srcOrd="3" destOrd="0" presId="urn:microsoft.com/office/officeart/2016/7/layout/LinearArrowProcessNumbered"/>
    <dgm:cxn modelId="{4DBBF140-56C8-4A5B-9558-C8B94B73712A}" type="presParOf" srcId="{68D6FA6B-A82C-4EE2-8F30-3DE0B68FE36B}" destId="{A17D38F5-89B6-48A6-A7EA-51B66D16AC6F}"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F8AE2D-DF49-4FA5-AFA0-C076F584809C}" type="doc">
      <dgm:prSet loTypeId="urn:microsoft.com/office/officeart/2008/layout/AlternatingPictureBlocks" loCatId="list" qsTypeId="urn:microsoft.com/office/officeart/2005/8/quickstyle/simple1" qsCatId="simple" csTypeId="urn:microsoft.com/office/officeart/2005/8/colors/colorful2" csCatId="colorful" phldr="1"/>
      <dgm:spPr/>
      <dgm:t>
        <a:bodyPr/>
        <a:lstStyle/>
        <a:p>
          <a:endParaRPr lang="it-IT"/>
        </a:p>
      </dgm:t>
    </dgm:pt>
    <dgm:pt modelId="{C101C574-C0E3-4E41-BD25-DD60C9E2B160}">
      <dgm:prSet/>
      <dgm:spPr/>
      <dgm:t>
        <a:bodyPr/>
        <a:lstStyle/>
        <a:p>
          <a:r>
            <a:rPr lang="it-IT" dirty="0" err="1"/>
            <a:t>Lack</a:t>
          </a:r>
          <a:r>
            <a:rPr lang="it-IT" dirty="0"/>
            <a:t> of </a:t>
          </a:r>
          <a:r>
            <a:rPr lang="it-IT" dirty="0" err="1"/>
            <a:t>existing</a:t>
          </a:r>
          <a:r>
            <a:rPr lang="it-IT" dirty="0"/>
            <a:t> dataset </a:t>
          </a:r>
          <a:r>
            <a:rPr lang="it-IT" dirty="0" err="1"/>
            <a:t>focusing</a:t>
          </a:r>
          <a:r>
            <a:rPr lang="it-IT" dirty="0"/>
            <a:t> on </a:t>
          </a:r>
          <a:r>
            <a:rPr lang="en-GB" noProof="0" dirty="0"/>
            <a:t>this</a:t>
          </a:r>
          <a:r>
            <a:rPr lang="it-IT" dirty="0"/>
            <a:t> </a:t>
          </a:r>
          <a:r>
            <a:rPr lang="it-IT" dirty="0" err="1"/>
            <a:t>kind</a:t>
          </a:r>
          <a:r>
            <a:rPr lang="it-IT" dirty="0"/>
            <a:t> of task (e.g. Spotify dataset </a:t>
          </a:r>
          <a:r>
            <a:rPr lang="it-IT" dirty="0" err="1"/>
            <a:t>is</a:t>
          </a:r>
          <a:r>
            <a:rPr lang="it-IT" dirty="0"/>
            <a:t> </a:t>
          </a:r>
          <a:r>
            <a:rPr lang="it-IT" dirty="0" err="1"/>
            <a:t>meant</a:t>
          </a:r>
          <a:r>
            <a:rPr lang="it-IT" dirty="0"/>
            <a:t> for audio </a:t>
          </a:r>
          <a:r>
            <a:rPr lang="it-IT" dirty="0" err="1"/>
            <a:t>transcription</a:t>
          </a:r>
          <a:r>
            <a:rPr lang="it-IT" dirty="0"/>
            <a:t>)</a:t>
          </a:r>
        </a:p>
      </dgm:t>
    </dgm:pt>
    <dgm:pt modelId="{0B3838B8-30C8-456D-9EF9-73B06603F0DC}" type="sibTrans" cxnId="{69614BC2-D676-413C-8FB1-6D0A23CF7D04}">
      <dgm:prSet/>
      <dgm:spPr/>
      <dgm:t>
        <a:bodyPr/>
        <a:lstStyle/>
        <a:p>
          <a:endParaRPr lang="it-IT"/>
        </a:p>
      </dgm:t>
    </dgm:pt>
    <dgm:pt modelId="{D94728A4-D6BB-4A49-B749-7FEED2D305F2}" type="parTrans" cxnId="{69614BC2-D676-413C-8FB1-6D0A23CF7D04}">
      <dgm:prSet/>
      <dgm:spPr/>
      <dgm:t>
        <a:bodyPr/>
        <a:lstStyle/>
        <a:p>
          <a:endParaRPr lang="it-IT" sz="1400"/>
        </a:p>
      </dgm:t>
    </dgm:pt>
    <dgm:pt modelId="{CF8A9EA6-F143-40E5-9FE9-9881EC5B3A55}">
      <dgm:prSet/>
      <dgm:spPr/>
      <dgm:t>
        <a:bodyPr/>
        <a:lstStyle/>
        <a:p>
          <a:r>
            <a:rPr lang="en-GB" noProof="0" dirty="0"/>
            <a:t>Extracted a dataset from Apple Music using their APIs, including nearly 30000 different shows</a:t>
          </a:r>
          <a:endParaRPr lang="en-GB" b="0" baseline="0" noProof="0" dirty="0"/>
        </a:p>
      </dgm:t>
    </dgm:pt>
    <dgm:pt modelId="{E81173FE-7D30-4004-9590-76677254CEF1}" type="sibTrans" cxnId="{1932058E-383B-4F75-89E7-F17157B1D67D}">
      <dgm:prSet/>
      <dgm:spPr/>
      <dgm:t>
        <a:bodyPr/>
        <a:lstStyle/>
        <a:p>
          <a:endParaRPr lang="it-IT"/>
        </a:p>
      </dgm:t>
    </dgm:pt>
    <dgm:pt modelId="{2BA6EDFF-824F-4754-AADF-E0D42B5CD662}" type="parTrans" cxnId="{1932058E-383B-4F75-89E7-F17157B1D67D}">
      <dgm:prSet/>
      <dgm:spPr/>
      <dgm:t>
        <a:bodyPr/>
        <a:lstStyle/>
        <a:p>
          <a:endParaRPr lang="it-IT" sz="1400"/>
        </a:p>
      </dgm:t>
    </dgm:pt>
    <dgm:pt modelId="{2FDB4E02-9DD9-465C-B2CC-4DB055F13978}">
      <dgm:prSet/>
      <dgm:spPr/>
      <dgm:t>
        <a:bodyPr/>
        <a:lstStyle/>
        <a:p>
          <a:r>
            <a:rPr lang="en-US" b="0" baseline="0" dirty="0"/>
            <a:t>Each show has metadata regarding title, description, cover image, authors and primary genre</a:t>
          </a:r>
          <a:endParaRPr lang="en-GB" b="0" baseline="0" noProof="0" dirty="0"/>
        </a:p>
      </dgm:t>
    </dgm:pt>
    <dgm:pt modelId="{F2032C44-8EB1-4FA4-A795-9526A9760DC5}" type="parTrans" cxnId="{C5EAFF02-026D-404A-B3C0-9C10515F9BE9}">
      <dgm:prSet/>
      <dgm:spPr/>
    </dgm:pt>
    <dgm:pt modelId="{2CE5A375-F34A-4208-B028-54F7F648DD13}" type="sibTrans" cxnId="{C5EAFF02-026D-404A-B3C0-9C10515F9BE9}">
      <dgm:prSet/>
      <dgm:spPr/>
    </dgm:pt>
    <dgm:pt modelId="{A6FBF0B9-EA88-4BE0-B9AE-74C137348D3D}" type="pres">
      <dgm:prSet presAssocID="{3AF8AE2D-DF49-4FA5-AFA0-C076F584809C}" presName="linearFlow" presStyleCnt="0">
        <dgm:presLayoutVars>
          <dgm:dir/>
          <dgm:resizeHandles val="exact"/>
        </dgm:presLayoutVars>
      </dgm:prSet>
      <dgm:spPr/>
    </dgm:pt>
    <dgm:pt modelId="{7953219B-C445-436A-AFB7-F054F50581AD}" type="pres">
      <dgm:prSet presAssocID="{C101C574-C0E3-4E41-BD25-DD60C9E2B160}" presName="comp" presStyleCnt="0"/>
      <dgm:spPr/>
    </dgm:pt>
    <dgm:pt modelId="{84D46863-E34D-4D37-8C10-96E86D18D1CF}" type="pres">
      <dgm:prSet presAssocID="{C101C574-C0E3-4E41-BD25-DD60C9E2B160}" presName="rect2" presStyleLbl="node1" presStyleIdx="0" presStyleCnt="3">
        <dgm:presLayoutVars>
          <dgm:bulletEnabled val="1"/>
        </dgm:presLayoutVars>
      </dgm:prSet>
      <dgm:spPr/>
    </dgm:pt>
    <dgm:pt modelId="{FB38FD9C-F3E1-4886-A1A8-C9A7EF72A3DD}" type="pres">
      <dgm:prSet presAssocID="{C101C574-C0E3-4E41-BD25-DD60C9E2B160}" presName="rect1" presStyleLbl="ln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000" r="-1000"/>
          </a:stretch>
        </a:blipFill>
      </dgm:spPr>
      <dgm:extLst>
        <a:ext uri="{E40237B7-FDA0-4F09-8148-C483321AD2D9}">
          <dgm14:cNvPr xmlns:dgm14="http://schemas.microsoft.com/office/drawing/2010/diagram" id="0" name="" descr="Chiudi con riempimento a tinta unita"/>
        </a:ext>
      </dgm:extLst>
    </dgm:pt>
    <dgm:pt modelId="{9C9B9A0F-A534-484F-A8DE-78D412CAC14B}" type="pres">
      <dgm:prSet presAssocID="{0B3838B8-30C8-456D-9EF9-73B06603F0DC}" presName="sibTrans" presStyleCnt="0"/>
      <dgm:spPr/>
    </dgm:pt>
    <dgm:pt modelId="{910D1E9D-C528-4504-8CCB-424876DAD883}" type="pres">
      <dgm:prSet presAssocID="{CF8A9EA6-F143-40E5-9FE9-9881EC5B3A55}" presName="comp" presStyleCnt="0"/>
      <dgm:spPr/>
    </dgm:pt>
    <dgm:pt modelId="{4B5EEF51-97A0-43D8-9B5C-A2E3E7406F6D}" type="pres">
      <dgm:prSet presAssocID="{CF8A9EA6-F143-40E5-9FE9-9881EC5B3A55}" presName="rect2" presStyleLbl="node1" presStyleIdx="1" presStyleCnt="3">
        <dgm:presLayoutVars>
          <dgm:bulletEnabled val="1"/>
        </dgm:presLayoutVars>
      </dgm:prSet>
      <dgm:spPr/>
    </dgm:pt>
    <dgm:pt modelId="{4710317B-3351-4EE0-AB12-6E5A99865838}" type="pres">
      <dgm:prSet presAssocID="{CF8A9EA6-F143-40E5-9FE9-9881EC5B3A55}" presName="rect1" presStyleLbl="ln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gno di spunta"/>
        </a:ext>
      </dgm:extLst>
    </dgm:pt>
    <dgm:pt modelId="{779CD9AB-6319-45B2-BDCF-E54749181868}" type="pres">
      <dgm:prSet presAssocID="{E81173FE-7D30-4004-9590-76677254CEF1}" presName="sibTrans" presStyleCnt="0"/>
      <dgm:spPr/>
    </dgm:pt>
    <dgm:pt modelId="{CF8F4E77-C668-4F8D-9486-D70E9337651D}" type="pres">
      <dgm:prSet presAssocID="{2FDB4E02-9DD9-465C-B2CC-4DB055F13978}" presName="comp" presStyleCnt="0"/>
      <dgm:spPr/>
    </dgm:pt>
    <dgm:pt modelId="{127ECBB1-2733-4C6F-831A-A2162A329E51}" type="pres">
      <dgm:prSet presAssocID="{2FDB4E02-9DD9-465C-B2CC-4DB055F13978}" presName="rect2" presStyleLbl="node1" presStyleIdx="2" presStyleCnt="3">
        <dgm:presLayoutVars>
          <dgm:bulletEnabled val="1"/>
        </dgm:presLayoutVars>
      </dgm:prSet>
      <dgm:spPr/>
    </dgm:pt>
    <dgm:pt modelId="{41425567-103D-498D-AC7B-F946410C2EA9}" type="pres">
      <dgm:prSet presAssocID="{2FDB4E02-9DD9-465C-B2CC-4DB055F13978}" presName="rect1" presStyleLbl="ln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000" r="-1000"/>
          </a:stretch>
        </a:blipFill>
      </dgm:spPr>
      <dgm:extLst>
        <a:ext uri="{E40237B7-FDA0-4F09-8148-C483321AD2D9}">
          <dgm14:cNvPr xmlns:dgm14="http://schemas.microsoft.com/office/drawing/2010/diagram" id="0" name="" descr="Ricerca cartelle con riempimento a tinta unita"/>
        </a:ext>
      </dgm:extLst>
    </dgm:pt>
  </dgm:ptLst>
  <dgm:cxnLst>
    <dgm:cxn modelId="{C5EAFF02-026D-404A-B3C0-9C10515F9BE9}" srcId="{3AF8AE2D-DF49-4FA5-AFA0-C076F584809C}" destId="{2FDB4E02-9DD9-465C-B2CC-4DB055F13978}" srcOrd="2" destOrd="0" parTransId="{F2032C44-8EB1-4FA4-A795-9526A9760DC5}" sibTransId="{2CE5A375-F34A-4208-B028-54F7F648DD13}"/>
    <dgm:cxn modelId="{FCF70C16-B59D-4C5F-A50C-D25BBADF718F}" type="presOf" srcId="{CF8A9EA6-F143-40E5-9FE9-9881EC5B3A55}" destId="{4B5EEF51-97A0-43D8-9B5C-A2E3E7406F6D}" srcOrd="0" destOrd="0" presId="urn:microsoft.com/office/officeart/2008/layout/AlternatingPictureBlocks"/>
    <dgm:cxn modelId="{7EBFE82F-2F89-4862-A969-810B5E28650A}" type="presOf" srcId="{C101C574-C0E3-4E41-BD25-DD60C9E2B160}" destId="{84D46863-E34D-4D37-8C10-96E86D18D1CF}" srcOrd="0" destOrd="0" presId="urn:microsoft.com/office/officeart/2008/layout/AlternatingPictureBlocks"/>
    <dgm:cxn modelId="{AA81863C-DD2F-44BD-8C0E-B3D618B316B4}" type="presOf" srcId="{3AF8AE2D-DF49-4FA5-AFA0-C076F584809C}" destId="{A6FBF0B9-EA88-4BE0-B9AE-74C137348D3D}" srcOrd="0" destOrd="0" presId="urn:microsoft.com/office/officeart/2008/layout/AlternatingPictureBlocks"/>
    <dgm:cxn modelId="{191B924F-CC82-4F4D-936B-6D74F45C29A7}" type="presOf" srcId="{2FDB4E02-9DD9-465C-B2CC-4DB055F13978}" destId="{127ECBB1-2733-4C6F-831A-A2162A329E51}" srcOrd="0" destOrd="0" presId="urn:microsoft.com/office/officeart/2008/layout/AlternatingPictureBlocks"/>
    <dgm:cxn modelId="{1932058E-383B-4F75-89E7-F17157B1D67D}" srcId="{3AF8AE2D-DF49-4FA5-AFA0-C076F584809C}" destId="{CF8A9EA6-F143-40E5-9FE9-9881EC5B3A55}" srcOrd="1" destOrd="0" parTransId="{2BA6EDFF-824F-4754-AADF-E0D42B5CD662}" sibTransId="{E81173FE-7D30-4004-9590-76677254CEF1}"/>
    <dgm:cxn modelId="{69614BC2-D676-413C-8FB1-6D0A23CF7D04}" srcId="{3AF8AE2D-DF49-4FA5-AFA0-C076F584809C}" destId="{C101C574-C0E3-4E41-BD25-DD60C9E2B160}" srcOrd="0" destOrd="0" parTransId="{D94728A4-D6BB-4A49-B749-7FEED2D305F2}" sibTransId="{0B3838B8-30C8-456D-9EF9-73B06603F0DC}"/>
    <dgm:cxn modelId="{E463DC4A-51A1-43AD-9AA4-E3490F8A3463}" type="presParOf" srcId="{A6FBF0B9-EA88-4BE0-B9AE-74C137348D3D}" destId="{7953219B-C445-436A-AFB7-F054F50581AD}" srcOrd="0" destOrd="0" presId="urn:microsoft.com/office/officeart/2008/layout/AlternatingPictureBlocks"/>
    <dgm:cxn modelId="{F8451DCC-DE17-4210-A2E0-5A752F02AB96}" type="presParOf" srcId="{7953219B-C445-436A-AFB7-F054F50581AD}" destId="{84D46863-E34D-4D37-8C10-96E86D18D1CF}" srcOrd="0" destOrd="0" presId="urn:microsoft.com/office/officeart/2008/layout/AlternatingPictureBlocks"/>
    <dgm:cxn modelId="{3C8D101A-FFCD-4D79-A8B8-5DFE68714DD7}" type="presParOf" srcId="{7953219B-C445-436A-AFB7-F054F50581AD}" destId="{FB38FD9C-F3E1-4886-A1A8-C9A7EF72A3DD}" srcOrd="1" destOrd="0" presId="urn:microsoft.com/office/officeart/2008/layout/AlternatingPictureBlocks"/>
    <dgm:cxn modelId="{42EC84D3-CA74-41E8-8623-D43FF5B86C32}" type="presParOf" srcId="{A6FBF0B9-EA88-4BE0-B9AE-74C137348D3D}" destId="{9C9B9A0F-A534-484F-A8DE-78D412CAC14B}" srcOrd="1" destOrd="0" presId="urn:microsoft.com/office/officeart/2008/layout/AlternatingPictureBlocks"/>
    <dgm:cxn modelId="{010D5752-737E-4850-ADC7-A68A90E37E67}" type="presParOf" srcId="{A6FBF0B9-EA88-4BE0-B9AE-74C137348D3D}" destId="{910D1E9D-C528-4504-8CCB-424876DAD883}" srcOrd="2" destOrd="0" presId="urn:microsoft.com/office/officeart/2008/layout/AlternatingPictureBlocks"/>
    <dgm:cxn modelId="{C5CB1889-B885-40B7-900C-FA1A63875B23}" type="presParOf" srcId="{910D1E9D-C528-4504-8CCB-424876DAD883}" destId="{4B5EEF51-97A0-43D8-9B5C-A2E3E7406F6D}" srcOrd="0" destOrd="0" presId="urn:microsoft.com/office/officeart/2008/layout/AlternatingPictureBlocks"/>
    <dgm:cxn modelId="{1E309ECD-8468-4868-A63A-A08AF5394AD0}" type="presParOf" srcId="{910D1E9D-C528-4504-8CCB-424876DAD883}" destId="{4710317B-3351-4EE0-AB12-6E5A99865838}" srcOrd="1" destOrd="0" presId="urn:microsoft.com/office/officeart/2008/layout/AlternatingPictureBlocks"/>
    <dgm:cxn modelId="{63DFEE4B-0395-480B-95B6-00C648DCA8E0}" type="presParOf" srcId="{A6FBF0B9-EA88-4BE0-B9AE-74C137348D3D}" destId="{779CD9AB-6319-45B2-BDCF-E54749181868}" srcOrd="3" destOrd="0" presId="urn:microsoft.com/office/officeart/2008/layout/AlternatingPictureBlocks"/>
    <dgm:cxn modelId="{B69F5244-B925-4F25-BBE7-22863D513A2A}" type="presParOf" srcId="{A6FBF0B9-EA88-4BE0-B9AE-74C137348D3D}" destId="{CF8F4E77-C668-4F8D-9486-D70E9337651D}" srcOrd="4" destOrd="0" presId="urn:microsoft.com/office/officeart/2008/layout/AlternatingPictureBlocks"/>
    <dgm:cxn modelId="{82709D88-255E-4692-8D71-FB9ACB987D92}" type="presParOf" srcId="{CF8F4E77-C668-4F8D-9486-D70E9337651D}" destId="{127ECBB1-2733-4C6F-831A-A2162A329E51}" srcOrd="0" destOrd="0" presId="urn:microsoft.com/office/officeart/2008/layout/AlternatingPictureBlocks"/>
    <dgm:cxn modelId="{5B91E2D4-F6D1-4650-BBEA-41BB3918F11C}" type="presParOf" srcId="{CF8F4E77-C668-4F8D-9486-D70E9337651D}" destId="{41425567-103D-498D-AC7B-F946410C2EA9}"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683E7B-0B47-4803-946B-B8DF7B8A42C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7091E902-F155-40D4-994F-C30212ACC2F4}">
      <dgm:prSet custT="1"/>
      <dgm:spPr/>
      <dgm:t>
        <a:bodyPr/>
        <a:lstStyle/>
        <a:p>
          <a:r>
            <a:rPr lang="en-GB" sz="1600" dirty="0"/>
            <a:t>Originally 110 different genres with many overlaps</a:t>
          </a:r>
          <a:endParaRPr lang="it-IT" sz="1600" dirty="0"/>
        </a:p>
      </dgm:t>
    </dgm:pt>
    <dgm:pt modelId="{9F22E333-6388-4BCB-9EAD-26E37FD0D1B3}" type="parTrans" cxnId="{A7FC8F04-26FF-476D-85E2-501A6CE5E2F0}">
      <dgm:prSet/>
      <dgm:spPr/>
      <dgm:t>
        <a:bodyPr/>
        <a:lstStyle/>
        <a:p>
          <a:endParaRPr lang="en-GB"/>
        </a:p>
      </dgm:t>
    </dgm:pt>
    <dgm:pt modelId="{06EF11DC-23DE-4FE2-AE16-30CD75DFCB3A}" type="sibTrans" cxnId="{A7FC8F04-26FF-476D-85E2-501A6CE5E2F0}">
      <dgm:prSet/>
      <dgm:spPr/>
      <dgm:t>
        <a:bodyPr/>
        <a:lstStyle/>
        <a:p>
          <a:endParaRPr lang="en-GB"/>
        </a:p>
      </dgm:t>
    </dgm:pt>
    <dgm:pt modelId="{0F41C921-66A4-44E1-BE40-9A53D7DB1D9B}">
      <dgm:prSet custT="1"/>
      <dgm:spPr/>
      <dgm:t>
        <a:bodyPr/>
        <a:lstStyle/>
        <a:p>
          <a:r>
            <a:rPr lang="en-GB" sz="1600" dirty="0"/>
            <a:t>After pre-processing only 35 different genres with a rather unbalanced distribution</a:t>
          </a:r>
          <a:endParaRPr lang="it-IT" sz="1600" dirty="0"/>
        </a:p>
      </dgm:t>
    </dgm:pt>
    <dgm:pt modelId="{F4353B7D-2AD3-461C-83E5-EA493D26EE00}" type="parTrans" cxnId="{A2DA4C0E-9AA4-4266-8C3B-ECB3E4299D6F}">
      <dgm:prSet/>
      <dgm:spPr/>
      <dgm:t>
        <a:bodyPr/>
        <a:lstStyle/>
        <a:p>
          <a:endParaRPr lang="en-GB"/>
        </a:p>
      </dgm:t>
    </dgm:pt>
    <dgm:pt modelId="{F21B2E3C-D8EC-4CCC-A0AB-0E8303B07591}" type="sibTrans" cxnId="{A2DA4C0E-9AA4-4266-8C3B-ECB3E4299D6F}">
      <dgm:prSet/>
      <dgm:spPr/>
      <dgm:t>
        <a:bodyPr/>
        <a:lstStyle/>
        <a:p>
          <a:endParaRPr lang="en-GB"/>
        </a:p>
      </dgm:t>
    </dgm:pt>
    <dgm:pt modelId="{BC1A3873-C366-4261-A1C1-39F9CDBCCAE5}" type="pres">
      <dgm:prSet presAssocID="{EF683E7B-0B47-4803-946B-B8DF7B8A42C4}" presName="vert0" presStyleCnt="0">
        <dgm:presLayoutVars>
          <dgm:dir/>
          <dgm:animOne val="branch"/>
          <dgm:animLvl val="lvl"/>
        </dgm:presLayoutVars>
      </dgm:prSet>
      <dgm:spPr/>
    </dgm:pt>
    <dgm:pt modelId="{0A8B65C3-C09D-4B17-8B8F-594AFC73B0E0}" type="pres">
      <dgm:prSet presAssocID="{7091E902-F155-40D4-994F-C30212ACC2F4}" presName="thickLine" presStyleLbl="alignNode1" presStyleIdx="0" presStyleCnt="2"/>
      <dgm:spPr/>
    </dgm:pt>
    <dgm:pt modelId="{511FB7B4-2650-4C3A-9DDF-DEE150748244}" type="pres">
      <dgm:prSet presAssocID="{7091E902-F155-40D4-994F-C30212ACC2F4}" presName="horz1" presStyleCnt="0"/>
      <dgm:spPr/>
    </dgm:pt>
    <dgm:pt modelId="{27043C46-C803-45B6-B95F-9566F2AB1790}" type="pres">
      <dgm:prSet presAssocID="{7091E902-F155-40D4-994F-C30212ACC2F4}" presName="tx1" presStyleLbl="revTx" presStyleIdx="0" presStyleCnt="2"/>
      <dgm:spPr/>
    </dgm:pt>
    <dgm:pt modelId="{08F34B78-E9BD-42F4-B071-8343B7A52293}" type="pres">
      <dgm:prSet presAssocID="{7091E902-F155-40D4-994F-C30212ACC2F4}" presName="vert1" presStyleCnt="0"/>
      <dgm:spPr/>
    </dgm:pt>
    <dgm:pt modelId="{C32CA864-E8DA-47CD-A2EC-90405F520326}" type="pres">
      <dgm:prSet presAssocID="{0F41C921-66A4-44E1-BE40-9A53D7DB1D9B}" presName="thickLine" presStyleLbl="alignNode1" presStyleIdx="1" presStyleCnt="2"/>
      <dgm:spPr/>
    </dgm:pt>
    <dgm:pt modelId="{B4D0609D-3F6B-44DD-808E-7804FADC6C27}" type="pres">
      <dgm:prSet presAssocID="{0F41C921-66A4-44E1-BE40-9A53D7DB1D9B}" presName="horz1" presStyleCnt="0"/>
      <dgm:spPr/>
    </dgm:pt>
    <dgm:pt modelId="{415B3D7A-68AE-479B-89EF-3FAEE9936037}" type="pres">
      <dgm:prSet presAssocID="{0F41C921-66A4-44E1-BE40-9A53D7DB1D9B}" presName="tx1" presStyleLbl="revTx" presStyleIdx="1" presStyleCnt="2"/>
      <dgm:spPr/>
    </dgm:pt>
    <dgm:pt modelId="{FC86D443-74E8-4BBD-8A5C-F44FAAA38067}" type="pres">
      <dgm:prSet presAssocID="{0F41C921-66A4-44E1-BE40-9A53D7DB1D9B}" presName="vert1" presStyleCnt="0"/>
      <dgm:spPr/>
    </dgm:pt>
  </dgm:ptLst>
  <dgm:cxnLst>
    <dgm:cxn modelId="{A7FC8F04-26FF-476D-85E2-501A6CE5E2F0}" srcId="{EF683E7B-0B47-4803-946B-B8DF7B8A42C4}" destId="{7091E902-F155-40D4-994F-C30212ACC2F4}" srcOrd="0" destOrd="0" parTransId="{9F22E333-6388-4BCB-9EAD-26E37FD0D1B3}" sibTransId="{06EF11DC-23DE-4FE2-AE16-30CD75DFCB3A}"/>
    <dgm:cxn modelId="{A2DA4C0E-9AA4-4266-8C3B-ECB3E4299D6F}" srcId="{EF683E7B-0B47-4803-946B-B8DF7B8A42C4}" destId="{0F41C921-66A4-44E1-BE40-9A53D7DB1D9B}" srcOrd="1" destOrd="0" parTransId="{F4353B7D-2AD3-461C-83E5-EA493D26EE00}" sibTransId="{F21B2E3C-D8EC-4CCC-A0AB-0E8303B07591}"/>
    <dgm:cxn modelId="{13365612-C60D-4947-AB1D-B171259C04C9}" type="presOf" srcId="{EF683E7B-0B47-4803-946B-B8DF7B8A42C4}" destId="{BC1A3873-C366-4261-A1C1-39F9CDBCCAE5}" srcOrd="0" destOrd="0" presId="urn:microsoft.com/office/officeart/2008/layout/LinedList"/>
    <dgm:cxn modelId="{C8A9AC1A-7C18-4C66-89E3-7B9ACFD83D6B}" type="presOf" srcId="{0F41C921-66A4-44E1-BE40-9A53D7DB1D9B}" destId="{415B3D7A-68AE-479B-89EF-3FAEE9936037}" srcOrd="0" destOrd="0" presId="urn:microsoft.com/office/officeart/2008/layout/LinedList"/>
    <dgm:cxn modelId="{CDDA4422-AC55-426F-A0C1-74F2D45A629A}" type="presOf" srcId="{7091E902-F155-40D4-994F-C30212ACC2F4}" destId="{27043C46-C803-45B6-B95F-9566F2AB1790}" srcOrd="0" destOrd="0" presId="urn:microsoft.com/office/officeart/2008/layout/LinedList"/>
    <dgm:cxn modelId="{FFE732E0-DC60-411E-81F5-4053F73B5EAC}" type="presParOf" srcId="{BC1A3873-C366-4261-A1C1-39F9CDBCCAE5}" destId="{0A8B65C3-C09D-4B17-8B8F-594AFC73B0E0}" srcOrd="0" destOrd="0" presId="urn:microsoft.com/office/officeart/2008/layout/LinedList"/>
    <dgm:cxn modelId="{01AFB9D2-864E-4CEA-8E7C-98C6CF5A2CB1}" type="presParOf" srcId="{BC1A3873-C366-4261-A1C1-39F9CDBCCAE5}" destId="{511FB7B4-2650-4C3A-9DDF-DEE150748244}" srcOrd="1" destOrd="0" presId="urn:microsoft.com/office/officeart/2008/layout/LinedList"/>
    <dgm:cxn modelId="{0CEA020E-072E-492B-AFC9-E41A165E0E8E}" type="presParOf" srcId="{511FB7B4-2650-4C3A-9DDF-DEE150748244}" destId="{27043C46-C803-45B6-B95F-9566F2AB1790}" srcOrd="0" destOrd="0" presId="urn:microsoft.com/office/officeart/2008/layout/LinedList"/>
    <dgm:cxn modelId="{675E25A9-EC29-4331-8C2B-05810D48DA0B}" type="presParOf" srcId="{511FB7B4-2650-4C3A-9DDF-DEE150748244}" destId="{08F34B78-E9BD-42F4-B071-8343B7A52293}" srcOrd="1" destOrd="0" presId="urn:microsoft.com/office/officeart/2008/layout/LinedList"/>
    <dgm:cxn modelId="{11B0FE35-D767-4562-B4A5-C9F580C54C94}" type="presParOf" srcId="{BC1A3873-C366-4261-A1C1-39F9CDBCCAE5}" destId="{C32CA864-E8DA-47CD-A2EC-90405F520326}" srcOrd="2" destOrd="0" presId="urn:microsoft.com/office/officeart/2008/layout/LinedList"/>
    <dgm:cxn modelId="{4B48A837-A218-4408-88BD-7BDA80EB1314}" type="presParOf" srcId="{BC1A3873-C366-4261-A1C1-39F9CDBCCAE5}" destId="{B4D0609D-3F6B-44DD-808E-7804FADC6C27}" srcOrd="3" destOrd="0" presId="urn:microsoft.com/office/officeart/2008/layout/LinedList"/>
    <dgm:cxn modelId="{1B7A7323-0DAE-4F7F-85BB-E94E4ECE7E1C}" type="presParOf" srcId="{B4D0609D-3F6B-44DD-808E-7804FADC6C27}" destId="{415B3D7A-68AE-479B-89EF-3FAEE9936037}" srcOrd="0" destOrd="0" presId="urn:microsoft.com/office/officeart/2008/layout/LinedList"/>
    <dgm:cxn modelId="{C01CB0A3-1DB5-4C0F-9EF3-22D79B4D50FF}" type="presParOf" srcId="{B4D0609D-3F6B-44DD-808E-7804FADC6C27}" destId="{FC86D443-74E8-4BBD-8A5C-F44FAAA380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683E7B-0B47-4803-946B-B8DF7B8A42C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15A86682-2F49-4F0D-81C2-CB8A441C3380}">
      <dgm:prSet custT="1"/>
      <dgm:spPr/>
      <dgm:t>
        <a:bodyPr/>
        <a:lstStyle/>
        <a:p>
          <a:r>
            <a:rPr lang="en-GB" sz="1400" dirty="0"/>
            <a:t>Title: Two Girls Talk Balls</a:t>
          </a:r>
          <a:endParaRPr lang="it-IT" sz="1400" dirty="0"/>
        </a:p>
      </dgm:t>
    </dgm:pt>
    <dgm:pt modelId="{793499DC-46EA-4B43-8C4F-C2987158BF61}" type="parTrans" cxnId="{5D0C1037-2495-42D0-9C48-9E12F62A4D07}">
      <dgm:prSet/>
      <dgm:spPr/>
      <dgm:t>
        <a:bodyPr/>
        <a:lstStyle/>
        <a:p>
          <a:endParaRPr lang="en-GB"/>
        </a:p>
      </dgm:t>
    </dgm:pt>
    <dgm:pt modelId="{481C2810-61C7-4B30-8586-16A2B49CEB7D}" type="sibTrans" cxnId="{5D0C1037-2495-42D0-9C48-9E12F62A4D07}">
      <dgm:prSet/>
      <dgm:spPr/>
      <dgm:t>
        <a:bodyPr/>
        <a:lstStyle/>
        <a:p>
          <a:endParaRPr lang="en-GB"/>
        </a:p>
      </dgm:t>
    </dgm:pt>
    <dgm:pt modelId="{384B56B2-A3BF-4B86-8813-B9F4C5A0F878}">
      <dgm:prSet custT="1"/>
      <dgm:spPr/>
      <dgm:t>
        <a:bodyPr/>
        <a:lstStyle/>
        <a:p>
          <a:r>
            <a:rPr lang="it-IT" sz="1400" dirty="0" err="1"/>
            <a:t>Description</a:t>
          </a:r>
          <a:r>
            <a:rPr lang="it-IT" sz="1400" dirty="0"/>
            <a:t>: «</a:t>
          </a:r>
          <a:r>
            <a:rPr lang="en-US" sz="1400" b="0" i="0" dirty="0"/>
            <a:t>An alternative take on Women's Football. Covering the WSL, NWSL, Euro 2022 and Women's Champions League; Charlotte and Tamsin bring a refreshing voice with debate, banter and highlights from the best of the Women's Game. Proudly sponsored by </a:t>
          </a:r>
          <a:r>
            <a:rPr lang="en-US" sz="1400" b="0" i="0" dirty="0" err="1"/>
            <a:t>FotMob</a:t>
          </a:r>
          <a:r>
            <a:rPr lang="en-US" sz="1400" b="0" i="0" dirty="0"/>
            <a:t>” </a:t>
          </a:r>
          <a:endParaRPr lang="it-IT" sz="1400" dirty="0"/>
        </a:p>
      </dgm:t>
    </dgm:pt>
    <dgm:pt modelId="{A0A96DAD-4BC5-43FD-89CF-23A6F94A3F63}" type="parTrans" cxnId="{688FDA3E-E13E-4AE9-9695-21351B9A454D}">
      <dgm:prSet/>
      <dgm:spPr/>
      <dgm:t>
        <a:bodyPr/>
        <a:lstStyle/>
        <a:p>
          <a:endParaRPr lang="en-GB"/>
        </a:p>
      </dgm:t>
    </dgm:pt>
    <dgm:pt modelId="{436956D1-45E8-4F54-96F4-490778F539C9}" type="sibTrans" cxnId="{688FDA3E-E13E-4AE9-9695-21351B9A454D}">
      <dgm:prSet/>
      <dgm:spPr/>
      <dgm:t>
        <a:bodyPr/>
        <a:lstStyle/>
        <a:p>
          <a:endParaRPr lang="en-GB"/>
        </a:p>
      </dgm:t>
    </dgm:pt>
    <dgm:pt modelId="{CA8A3A44-13E7-4315-A7B3-E79D73575AED}" type="pres">
      <dgm:prSet presAssocID="{EF683E7B-0B47-4803-946B-B8DF7B8A42C4}" presName="vert0" presStyleCnt="0">
        <dgm:presLayoutVars>
          <dgm:dir/>
          <dgm:animOne val="branch"/>
          <dgm:animLvl val="lvl"/>
        </dgm:presLayoutVars>
      </dgm:prSet>
      <dgm:spPr/>
    </dgm:pt>
    <dgm:pt modelId="{558A31B4-7021-4313-BEBE-54E271442DB1}" type="pres">
      <dgm:prSet presAssocID="{15A86682-2F49-4F0D-81C2-CB8A441C3380}" presName="thickLine" presStyleLbl="alignNode1" presStyleIdx="0" presStyleCnt="2"/>
      <dgm:spPr/>
    </dgm:pt>
    <dgm:pt modelId="{FCA4E787-C273-4333-9D63-6E7CB4BCF970}" type="pres">
      <dgm:prSet presAssocID="{15A86682-2F49-4F0D-81C2-CB8A441C3380}" presName="horz1" presStyleCnt="0"/>
      <dgm:spPr/>
    </dgm:pt>
    <dgm:pt modelId="{293574E6-9754-4EF0-BF43-D2488CDC235A}" type="pres">
      <dgm:prSet presAssocID="{15A86682-2F49-4F0D-81C2-CB8A441C3380}" presName="tx1" presStyleLbl="revTx" presStyleIdx="0" presStyleCnt="2" custScaleY="45064"/>
      <dgm:spPr/>
    </dgm:pt>
    <dgm:pt modelId="{904FF4BC-2ACE-44AD-8178-0DA318BFBC06}" type="pres">
      <dgm:prSet presAssocID="{15A86682-2F49-4F0D-81C2-CB8A441C3380}" presName="vert1" presStyleCnt="0"/>
      <dgm:spPr/>
    </dgm:pt>
    <dgm:pt modelId="{72793291-3BE3-4C71-B00A-61B867FCDDF9}" type="pres">
      <dgm:prSet presAssocID="{384B56B2-A3BF-4B86-8813-B9F4C5A0F878}" presName="thickLine" presStyleLbl="alignNode1" presStyleIdx="1" presStyleCnt="2"/>
      <dgm:spPr/>
    </dgm:pt>
    <dgm:pt modelId="{C2971AC8-FDF7-497B-833D-1AD7B11164CB}" type="pres">
      <dgm:prSet presAssocID="{384B56B2-A3BF-4B86-8813-B9F4C5A0F878}" presName="horz1" presStyleCnt="0"/>
      <dgm:spPr/>
    </dgm:pt>
    <dgm:pt modelId="{C2850A53-6C58-475F-B081-7AC671658888}" type="pres">
      <dgm:prSet presAssocID="{384B56B2-A3BF-4B86-8813-B9F4C5A0F878}" presName="tx1" presStyleLbl="revTx" presStyleIdx="1" presStyleCnt="2"/>
      <dgm:spPr/>
    </dgm:pt>
    <dgm:pt modelId="{A499E1A3-6AB4-4598-B25C-8EADF6DF8CD7}" type="pres">
      <dgm:prSet presAssocID="{384B56B2-A3BF-4B86-8813-B9F4C5A0F878}" presName="vert1" presStyleCnt="0"/>
      <dgm:spPr/>
    </dgm:pt>
  </dgm:ptLst>
  <dgm:cxnLst>
    <dgm:cxn modelId="{DCDA9D1B-F731-49AF-BE55-CD630EB5A8DF}" type="presOf" srcId="{EF683E7B-0B47-4803-946B-B8DF7B8A42C4}" destId="{CA8A3A44-13E7-4315-A7B3-E79D73575AED}" srcOrd="0" destOrd="0" presId="urn:microsoft.com/office/officeart/2008/layout/LinedList"/>
    <dgm:cxn modelId="{5D0C1037-2495-42D0-9C48-9E12F62A4D07}" srcId="{EF683E7B-0B47-4803-946B-B8DF7B8A42C4}" destId="{15A86682-2F49-4F0D-81C2-CB8A441C3380}" srcOrd="0" destOrd="0" parTransId="{793499DC-46EA-4B43-8C4F-C2987158BF61}" sibTransId="{481C2810-61C7-4B30-8586-16A2B49CEB7D}"/>
    <dgm:cxn modelId="{688FDA3E-E13E-4AE9-9695-21351B9A454D}" srcId="{EF683E7B-0B47-4803-946B-B8DF7B8A42C4}" destId="{384B56B2-A3BF-4B86-8813-B9F4C5A0F878}" srcOrd="1" destOrd="0" parTransId="{A0A96DAD-4BC5-43FD-89CF-23A6F94A3F63}" sibTransId="{436956D1-45E8-4F54-96F4-490778F539C9}"/>
    <dgm:cxn modelId="{98029DC9-E06F-454B-A3F7-45E73CDBD8A6}" type="presOf" srcId="{384B56B2-A3BF-4B86-8813-B9F4C5A0F878}" destId="{C2850A53-6C58-475F-B081-7AC671658888}" srcOrd="0" destOrd="0" presId="urn:microsoft.com/office/officeart/2008/layout/LinedList"/>
    <dgm:cxn modelId="{616732D2-E01B-422D-80C6-DF2C2D789523}" type="presOf" srcId="{15A86682-2F49-4F0D-81C2-CB8A441C3380}" destId="{293574E6-9754-4EF0-BF43-D2488CDC235A}" srcOrd="0" destOrd="0" presId="urn:microsoft.com/office/officeart/2008/layout/LinedList"/>
    <dgm:cxn modelId="{50024ED7-F011-4440-9B18-E51549B1093A}" type="presParOf" srcId="{CA8A3A44-13E7-4315-A7B3-E79D73575AED}" destId="{558A31B4-7021-4313-BEBE-54E271442DB1}" srcOrd="0" destOrd="0" presId="urn:microsoft.com/office/officeart/2008/layout/LinedList"/>
    <dgm:cxn modelId="{187E7E25-A36F-497F-AEAD-8D8C9B11FD08}" type="presParOf" srcId="{CA8A3A44-13E7-4315-A7B3-E79D73575AED}" destId="{FCA4E787-C273-4333-9D63-6E7CB4BCF970}" srcOrd="1" destOrd="0" presId="urn:microsoft.com/office/officeart/2008/layout/LinedList"/>
    <dgm:cxn modelId="{70E56AEB-3111-419B-91F7-28D2F6D770E4}" type="presParOf" srcId="{FCA4E787-C273-4333-9D63-6E7CB4BCF970}" destId="{293574E6-9754-4EF0-BF43-D2488CDC235A}" srcOrd="0" destOrd="0" presId="urn:microsoft.com/office/officeart/2008/layout/LinedList"/>
    <dgm:cxn modelId="{77696025-E03A-4692-B605-84833F76810F}" type="presParOf" srcId="{FCA4E787-C273-4333-9D63-6E7CB4BCF970}" destId="{904FF4BC-2ACE-44AD-8178-0DA318BFBC06}" srcOrd="1" destOrd="0" presId="urn:microsoft.com/office/officeart/2008/layout/LinedList"/>
    <dgm:cxn modelId="{17427B9A-5C33-4740-9070-9C10434C7C40}" type="presParOf" srcId="{CA8A3A44-13E7-4315-A7B3-E79D73575AED}" destId="{72793291-3BE3-4C71-B00A-61B867FCDDF9}" srcOrd="2" destOrd="0" presId="urn:microsoft.com/office/officeart/2008/layout/LinedList"/>
    <dgm:cxn modelId="{694BE58E-14D9-4832-94E6-D3C443FB5894}" type="presParOf" srcId="{CA8A3A44-13E7-4315-A7B3-E79D73575AED}" destId="{C2971AC8-FDF7-497B-833D-1AD7B11164CB}" srcOrd="3" destOrd="0" presId="urn:microsoft.com/office/officeart/2008/layout/LinedList"/>
    <dgm:cxn modelId="{543B182E-0303-42FD-B891-269B1DC33D86}" type="presParOf" srcId="{C2971AC8-FDF7-497B-833D-1AD7B11164CB}" destId="{C2850A53-6C58-475F-B081-7AC671658888}" srcOrd="0" destOrd="0" presId="urn:microsoft.com/office/officeart/2008/layout/LinedList"/>
    <dgm:cxn modelId="{B19CDB09-09FE-42FC-A785-77A0FAD9C432}" type="presParOf" srcId="{C2971AC8-FDF7-497B-833D-1AD7B11164CB}" destId="{A499E1A3-6AB4-4598-B25C-8EADF6DF8C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F8AE2D-DF49-4FA5-AFA0-C076F584809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it-IT"/>
        </a:p>
      </dgm:t>
    </dgm:pt>
    <dgm:pt modelId="{CF8A9EA6-F143-40E5-9FE9-9881EC5B3A55}">
      <dgm:prSet custT="1"/>
      <dgm:spPr/>
      <dgm:t>
        <a:bodyPr/>
        <a:lstStyle/>
        <a:p>
          <a:r>
            <a:rPr lang="en-US" sz="1400" b="0" baseline="0" dirty="0"/>
            <a:t>DNN can learn how to filter (parts of) an image to extract relevant features (Convolutional Neural Network)</a:t>
          </a:r>
        </a:p>
      </dgm:t>
    </dgm:pt>
    <dgm:pt modelId="{E81173FE-7D30-4004-9590-76677254CEF1}" type="sibTrans" cxnId="{1932058E-383B-4F75-89E7-F17157B1D67D}">
      <dgm:prSet/>
      <dgm:spPr/>
      <dgm:t>
        <a:bodyPr/>
        <a:lstStyle/>
        <a:p>
          <a:endParaRPr lang="it-IT"/>
        </a:p>
      </dgm:t>
    </dgm:pt>
    <dgm:pt modelId="{2BA6EDFF-824F-4754-AADF-E0D42B5CD662}" type="parTrans" cxnId="{1932058E-383B-4F75-89E7-F17157B1D67D}">
      <dgm:prSet/>
      <dgm:spPr/>
      <dgm:t>
        <a:bodyPr/>
        <a:lstStyle/>
        <a:p>
          <a:endParaRPr lang="it-IT" sz="1400"/>
        </a:p>
      </dgm:t>
    </dgm:pt>
    <dgm:pt modelId="{F4C4D7CD-52A7-4126-9883-9DD4FE99E2D5}">
      <dgm:prSet custT="1"/>
      <dgm:spPr/>
      <dgm:t>
        <a:bodyPr/>
        <a:lstStyle/>
        <a:p>
          <a:r>
            <a:rPr lang="en-GB" sz="1400" noProof="0" dirty="0"/>
            <a:t>Images are coded as a numerical matrix (height x width x channels)</a:t>
          </a:r>
        </a:p>
      </dgm:t>
    </dgm:pt>
    <dgm:pt modelId="{C5EBA081-7531-4865-BDCA-1A3C3C37D494}" type="parTrans" cxnId="{3DF3D201-DFE7-4ACF-A71D-14B4A794B21E}">
      <dgm:prSet/>
      <dgm:spPr/>
      <dgm:t>
        <a:bodyPr/>
        <a:lstStyle/>
        <a:p>
          <a:endParaRPr lang="it-IT"/>
        </a:p>
      </dgm:t>
    </dgm:pt>
    <dgm:pt modelId="{33C1807E-D1EB-41CB-B699-058DB4021989}" type="sibTrans" cxnId="{3DF3D201-DFE7-4ACF-A71D-14B4A794B21E}">
      <dgm:prSet/>
      <dgm:spPr/>
      <dgm:t>
        <a:bodyPr/>
        <a:lstStyle/>
        <a:p>
          <a:endParaRPr lang="it-IT"/>
        </a:p>
      </dgm:t>
    </dgm:pt>
    <dgm:pt modelId="{A290241E-0A46-46EA-B0A2-E8C48DF38972}">
      <dgm:prSet custT="1"/>
      <dgm:spPr/>
      <dgm:t>
        <a:bodyPr/>
        <a:lstStyle/>
        <a:p>
          <a:r>
            <a:rPr lang="en-GB" sz="1400" noProof="0" dirty="0"/>
            <a:t>Each image in the dataset is in JPEG format and has a shape of 600 x 600 x 3 (RGB)</a:t>
          </a:r>
        </a:p>
      </dgm:t>
    </dgm:pt>
    <dgm:pt modelId="{508B744D-C50D-4915-BFD8-060EA6F0FF3B}" type="parTrans" cxnId="{85310EC1-2AA7-4616-9128-E815E1FC73A5}">
      <dgm:prSet/>
      <dgm:spPr/>
      <dgm:t>
        <a:bodyPr/>
        <a:lstStyle/>
        <a:p>
          <a:endParaRPr lang="it-IT"/>
        </a:p>
      </dgm:t>
    </dgm:pt>
    <dgm:pt modelId="{96CE3FF5-045E-4B0B-96E2-B29685B65C83}" type="sibTrans" cxnId="{85310EC1-2AA7-4616-9128-E815E1FC73A5}">
      <dgm:prSet/>
      <dgm:spPr/>
      <dgm:t>
        <a:bodyPr/>
        <a:lstStyle/>
        <a:p>
          <a:endParaRPr lang="it-IT"/>
        </a:p>
      </dgm:t>
    </dgm:pt>
    <dgm:pt modelId="{5042BDB8-C731-4FC2-A329-10E65BD47212}">
      <dgm:prSet custT="1"/>
      <dgm:spPr/>
      <dgm:t>
        <a:bodyPr/>
        <a:lstStyle/>
        <a:p>
          <a:r>
            <a:rPr lang="en-US" sz="1400" b="0" baseline="0" dirty="0"/>
            <a:t>Instead of building from scratch a CNN, better performances are achieved use a pre-trained architecture (transfer learning)</a:t>
          </a:r>
        </a:p>
      </dgm:t>
    </dgm:pt>
    <dgm:pt modelId="{99DBB410-AABB-4376-9AFC-8444AADD9044}" type="parTrans" cxnId="{E7A239A6-43F7-4FA1-9DA2-35FD68188391}">
      <dgm:prSet/>
      <dgm:spPr/>
      <dgm:t>
        <a:bodyPr/>
        <a:lstStyle/>
        <a:p>
          <a:endParaRPr lang="en-GB"/>
        </a:p>
      </dgm:t>
    </dgm:pt>
    <dgm:pt modelId="{9D8BBCE7-3809-46FB-A9E0-B44096F07C59}" type="sibTrans" cxnId="{E7A239A6-43F7-4FA1-9DA2-35FD68188391}">
      <dgm:prSet/>
      <dgm:spPr/>
      <dgm:t>
        <a:bodyPr/>
        <a:lstStyle/>
        <a:p>
          <a:endParaRPr lang="en-GB"/>
        </a:p>
      </dgm:t>
    </dgm:pt>
    <dgm:pt modelId="{88C6EFC8-C4AF-4727-BE61-912FEDFA5A19}" type="pres">
      <dgm:prSet presAssocID="{3AF8AE2D-DF49-4FA5-AFA0-C076F584809C}" presName="diagram" presStyleCnt="0">
        <dgm:presLayoutVars>
          <dgm:dir/>
          <dgm:resizeHandles val="exact"/>
        </dgm:presLayoutVars>
      </dgm:prSet>
      <dgm:spPr/>
    </dgm:pt>
    <dgm:pt modelId="{62F9CAD7-E371-411D-A1CF-AFD2CA4A3DF1}" type="pres">
      <dgm:prSet presAssocID="{F4C4D7CD-52A7-4126-9883-9DD4FE99E2D5}" presName="node" presStyleLbl="node1" presStyleIdx="0" presStyleCnt="4">
        <dgm:presLayoutVars>
          <dgm:bulletEnabled val="1"/>
        </dgm:presLayoutVars>
      </dgm:prSet>
      <dgm:spPr/>
    </dgm:pt>
    <dgm:pt modelId="{E7EC5F96-80E5-47E2-96BA-C243450939E7}" type="pres">
      <dgm:prSet presAssocID="{33C1807E-D1EB-41CB-B699-058DB4021989}" presName="sibTrans" presStyleCnt="0"/>
      <dgm:spPr/>
    </dgm:pt>
    <dgm:pt modelId="{559E393C-417C-4712-A657-339072369158}" type="pres">
      <dgm:prSet presAssocID="{A290241E-0A46-46EA-B0A2-E8C48DF38972}" presName="node" presStyleLbl="node1" presStyleIdx="1" presStyleCnt="4">
        <dgm:presLayoutVars>
          <dgm:bulletEnabled val="1"/>
        </dgm:presLayoutVars>
      </dgm:prSet>
      <dgm:spPr/>
    </dgm:pt>
    <dgm:pt modelId="{D19507F6-EF6B-4CBC-9303-0E95C17347A1}" type="pres">
      <dgm:prSet presAssocID="{96CE3FF5-045E-4B0B-96E2-B29685B65C83}" presName="sibTrans" presStyleCnt="0"/>
      <dgm:spPr/>
    </dgm:pt>
    <dgm:pt modelId="{1A1D3C7A-CBE4-4131-AD43-E5F53433107B}" type="pres">
      <dgm:prSet presAssocID="{CF8A9EA6-F143-40E5-9FE9-9881EC5B3A55}" presName="node" presStyleLbl="node1" presStyleIdx="2" presStyleCnt="4">
        <dgm:presLayoutVars>
          <dgm:bulletEnabled val="1"/>
        </dgm:presLayoutVars>
      </dgm:prSet>
      <dgm:spPr/>
    </dgm:pt>
    <dgm:pt modelId="{87740957-9757-40BD-AC5F-8905D242DCC2}" type="pres">
      <dgm:prSet presAssocID="{E81173FE-7D30-4004-9590-76677254CEF1}" presName="sibTrans" presStyleCnt="0"/>
      <dgm:spPr/>
    </dgm:pt>
    <dgm:pt modelId="{59E88095-4B08-4E61-B131-044D58089BFD}" type="pres">
      <dgm:prSet presAssocID="{5042BDB8-C731-4FC2-A329-10E65BD47212}" presName="node" presStyleLbl="node1" presStyleIdx="3" presStyleCnt="4">
        <dgm:presLayoutVars>
          <dgm:bulletEnabled val="1"/>
        </dgm:presLayoutVars>
      </dgm:prSet>
      <dgm:spPr/>
    </dgm:pt>
  </dgm:ptLst>
  <dgm:cxnLst>
    <dgm:cxn modelId="{3DF3D201-DFE7-4ACF-A71D-14B4A794B21E}" srcId="{3AF8AE2D-DF49-4FA5-AFA0-C076F584809C}" destId="{F4C4D7CD-52A7-4126-9883-9DD4FE99E2D5}" srcOrd="0" destOrd="0" parTransId="{C5EBA081-7531-4865-BDCA-1A3C3C37D494}" sibTransId="{33C1807E-D1EB-41CB-B699-058DB4021989}"/>
    <dgm:cxn modelId="{36E77417-04C2-445F-8D74-6385BBF40FD8}" type="presOf" srcId="{A290241E-0A46-46EA-B0A2-E8C48DF38972}" destId="{559E393C-417C-4712-A657-339072369158}" srcOrd="0" destOrd="0" presId="urn:microsoft.com/office/officeart/2005/8/layout/default"/>
    <dgm:cxn modelId="{FECF052A-0449-4AC5-B9C3-4B554E81DF6E}" type="presOf" srcId="{F4C4D7CD-52A7-4126-9883-9DD4FE99E2D5}" destId="{62F9CAD7-E371-411D-A1CF-AFD2CA4A3DF1}" srcOrd="0" destOrd="0" presId="urn:microsoft.com/office/officeart/2005/8/layout/default"/>
    <dgm:cxn modelId="{BA762231-EF8A-4A5B-970D-0464CE299C08}" type="presOf" srcId="{CF8A9EA6-F143-40E5-9FE9-9881EC5B3A55}" destId="{1A1D3C7A-CBE4-4131-AD43-E5F53433107B}" srcOrd="0" destOrd="0" presId="urn:microsoft.com/office/officeart/2005/8/layout/default"/>
    <dgm:cxn modelId="{DE04DD71-A3B3-4D31-9780-BCCC1AF58BBD}" type="presOf" srcId="{3AF8AE2D-DF49-4FA5-AFA0-C076F584809C}" destId="{88C6EFC8-C4AF-4727-BE61-912FEDFA5A19}" srcOrd="0" destOrd="0" presId="urn:microsoft.com/office/officeart/2005/8/layout/default"/>
    <dgm:cxn modelId="{6BFACA76-503B-4E73-8576-36295C47FC8D}" type="presOf" srcId="{5042BDB8-C731-4FC2-A329-10E65BD47212}" destId="{59E88095-4B08-4E61-B131-044D58089BFD}" srcOrd="0" destOrd="0" presId="urn:microsoft.com/office/officeart/2005/8/layout/default"/>
    <dgm:cxn modelId="{1932058E-383B-4F75-89E7-F17157B1D67D}" srcId="{3AF8AE2D-DF49-4FA5-AFA0-C076F584809C}" destId="{CF8A9EA6-F143-40E5-9FE9-9881EC5B3A55}" srcOrd="2" destOrd="0" parTransId="{2BA6EDFF-824F-4754-AADF-E0D42B5CD662}" sibTransId="{E81173FE-7D30-4004-9590-76677254CEF1}"/>
    <dgm:cxn modelId="{E7A239A6-43F7-4FA1-9DA2-35FD68188391}" srcId="{3AF8AE2D-DF49-4FA5-AFA0-C076F584809C}" destId="{5042BDB8-C731-4FC2-A329-10E65BD47212}" srcOrd="3" destOrd="0" parTransId="{99DBB410-AABB-4376-9AFC-8444AADD9044}" sibTransId="{9D8BBCE7-3809-46FB-A9E0-B44096F07C59}"/>
    <dgm:cxn modelId="{85310EC1-2AA7-4616-9128-E815E1FC73A5}" srcId="{3AF8AE2D-DF49-4FA5-AFA0-C076F584809C}" destId="{A290241E-0A46-46EA-B0A2-E8C48DF38972}" srcOrd="1" destOrd="0" parTransId="{508B744D-C50D-4915-BFD8-060EA6F0FF3B}" sibTransId="{96CE3FF5-045E-4B0B-96E2-B29685B65C83}"/>
    <dgm:cxn modelId="{EB57A91F-0431-434E-B0BB-D4EC33AA70F8}" type="presParOf" srcId="{88C6EFC8-C4AF-4727-BE61-912FEDFA5A19}" destId="{62F9CAD7-E371-411D-A1CF-AFD2CA4A3DF1}" srcOrd="0" destOrd="0" presId="urn:microsoft.com/office/officeart/2005/8/layout/default"/>
    <dgm:cxn modelId="{9B5A8978-C2E3-4ADB-BA84-66A758F36BAD}" type="presParOf" srcId="{88C6EFC8-C4AF-4727-BE61-912FEDFA5A19}" destId="{E7EC5F96-80E5-47E2-96BA-C243450939E7}" srcOrd="1" destOrd="0" presId="urn:microsoft.com/office/officeart/2005/8/layout/default"/>
    <dgm:cxn modelId="{563CEBED-056A-4119-ACA7-4FFB81A02196}" type="presParOf" srcId="{88C6EFC8-C4AF-4727-BE61-912FEDFA5A19}" destId="{559E393C-417C-4712-A657-339072369158}" srcOrd="2" destOrd="0" presId="urn:microsoft.com/office/officeart/2005/8/layout/default"/>
    <dgm:cxn modelId="{EC1D79BF-0AC7-4534-9C98-327F92D1445B}" type="presParOf" srcId="{88C6EFC8-C4AF-4727-BE61-912FEDFA5A19}" destId="{D19507F6-EF6B-4CBC-9303-0E95C17347A1}" srcOrd="3" destOrd="0" presId="urn:microsoft.com/office/officeart/2005/8/layout/default"/>
    <dgm:cxn modelId="{F9DC2971-BE9D-432B-BAEE-62A2B2524AA8}" type="presParOf" srcId="{88C6EFC8-C4AF-4727-BE61-912FEDFA5A19}" destId="{1A1D3C7A-CBE4-4131-AD43-E5F53433107B}" srcOrd="4" destOrd="0" presId="urn:microsoft.com/office/officeart/2005/8/layout/default"/>
    <dgm:cxn modelId="{132D5B1F-1CEA-4E5B-BC58-6C88F4EDDA4D}" type="presParOf" srcId="{88C6EFC8-C4AF-4727-BE61-912FEDFA5A19}" destId="{87740957-9757-40BD-AC5F-8905D242DCC2}" srcOrd="5" destOrd="0" presId="urn:microsoft.com/office/officeart/2005/8/layout/default"/>
    <dgm:cxn modelId="{AE1FC90B-313F-4F20-B3D4-2E3559CE86E1}" type="presParOf" srcId="{88C6EFC8-C4AF-4727-BE61-912FEDFA5A19}" destId="{59E88095-4B08-4E61-B131-044D58089BF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E4E960-0921-4ED7-8D56-6D06F1A54C5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975E1E7-8FBA-4D59-8C26-9D1FA6A830C8}">
      <dgm:prSet custT="1"/>
      <dgm:spPr/>
      <dgm:t>
        <a:bodyPr/>
        <a:lstStyle/>
        <a:p>
          <a:r>
            <a:rPr lang="en-GB" sz="1400" dirty="0"/>
            <a:t>Large architecture trained on millions of images (ImageNet dataset)</a:t>
          </a:r>
          <a:endParaRPr lang="it-IT" sz="1400" dirty="0"/>
        </a:p>
      </dgm:t>
    </dgm:pt>
    <dgm:pt modelId="{BDCAD2F0-EBD9-4A35-8336-BD871396B94A}" type="parTrans" cxnId="{A6930846-3A1F-4A66-8B0E-A929736B1FEF}">
      <dgm:prSet/>
      <dgm:spPr/>
      <dgm:t>
        <a:bodyPr/>
        <a:lstStyle/>
        <a:p>
          <a:endParaRPr lang="en-GB"/>
        </a:p>
      </dgm:t>
    </dgm:pt>
    <dgm:pt modelId="{949C9ACB-C72C-46D2-B655-1B19DFC9E899}" type="sibTrans" cxnId="{A6930846-3A1F-4A66-8B0E-A929736B1FEF}">
      <dgm:prSet/>
      <dgm:spPr/>
      <dgm:t>
        <a:bodyPr/>
        <a:lstStyle/>
        <a:p>
          <a:endParaRPr lang="en-GB"/>
        </a:p>
      </dgm:t>
    </dgm:pt>
    <dgm:pt modelId="{5B1F6ECD-B541-4878-BE1B-3C1DAEFF06E6}">
      <dgm:prSet custT="1"/>
      <dgm:spPr/>
      <dgm:t>
        <a:bodyPr/>
        <a:lstStyle/>
        <a:p>
          <a:r>
            <a:rPr lang="en-GB" sz="1400" dirty="0"/>
            <a:t>It can be used for different tasks without re-training thanks to transfer learning</a:t>
          </a:r>
          <a:endParaRPr lang="it-IT" sz="1400" dirty="0"/>
        </a:p>
      </dgm:t>
    </dgm:pt>
    <dgm:pt modelId="{DD3B6100-14C1-4277-B09F-8D713F4F5D99}" type="parTrans" cxnId="{71F4B07D-844B-43B6-A83F-1B5A49BB945B}">
      <dgm:prSet/>
      <dgm:spPr/>
      <dgm:t>
        <a:bodyPr/>
        <a:lstStyle/>
        <a:p>
          <a:endParaRPr lang="en-GB"/>
        </a:p>
      </dgm:t>
    </dgm:pt>
    <dgm:pt modelId="{23583260-8AE9-4944-8D85-53B3141375E1}" type="sibTrans" cxnId="{71F4B07D-844B-43B6-A83F-1B5A49BB945B}">
      <dgm:prSet/>
      <dgm:spPr/>
      <dgm:t>
        <a:bodyPr/>
        <a:lstStyle/>
        <a:p>
          <a:endParaRPr lang="en-GB"/>
        </a:p>
      </dgm:t>
    </dgm:pt>
    <dgm:pt modelId="{ACDB17FF-646A-4435-A7FE-00CAB08FF22C}">
      <dgm:prSet custT="1"/>
      <dgm:spPr/>
      <dgm:t>
        <a:bodyPr/>
        <a:lstStyle/>
        <a:p>
          <a:r>
            <a:rPr lang="en-GB" sz="1400" noProof="0" dirty="0"/>
            <a:t>Stack of convolutional layers and max pooling using </a:t>
          </a:r>
          <a:r>
            <a:rPr lang="en-GB" sz="1400" noProof="0" dirty="0" err="1"/>
            <a:t>ReLU</a:t>
          </a:r>
          <a:r>
            <a:rPr lang="en-GB" sz="1400" noProof="0" dirty="0"/>
            <a:t> as activation function</a:t>
          </a:r>
        </a:p>
      </dgm:t>
    </dgm:pt>
    <dgm:pt modelId="{2125E014-E076-4C37-BD31-0F8F9FAE8701}" type="parTrans" cxnId="{70243F40-0107-47AA-8683-60497D00C08F}">
      <dgm:prSet/>
      <dgm:spPr/>
      <dgm:t>
        <a:bodyPr/>
        <a:lstStyle/>
        <a:p>
          <a:endParaRPr lang="it-IT"/>
        </a:p>
      </dgm:t>
    </dgm:pt>
    <dgm:pt modelId="{F64D8E5C-929C-489B-932F-FB78D1C900D8}" type="sibTrans" cxnId="{70243F40-0107-47AA-8683-60497D00C08F}">
      <dgm:prSet/>
      <dgm:spPr/>
      <dgm:t>
        <a:bodyPr/>
        <a:lstStyle/>
        <a:p>
          <a:endParaRPr lang="it-IT"/>
        </a:p>
      </dgm:t>
    </dgm:pt>
    <dgm:pt modelId="{3B4CAB5A-E7E7-46BA-B917-BB2741261886}" type="pres">
      <dgm:prSet presAssocID="{C4E4E960-0921-4ED7-8D56-6D06F1A54C5E}" presName="vert0" presStyleCnt="0">
        <dgm:presLayoutVars>
          <dgm:dir/>
          <dgm:animOne val="branch"/>
          <dgm:animLvl val="lvl"/>
        </dgm:presLayoutVars>
      </dgm:prSet>
      <dgm:spPr/>
    </dgm:pt>
    <dgm:pt modelId="{51CC7822-6435-40D2-9418-88D0F35C0A05}" type="pres">
      <dgm:prSet presAssocID="{E975E1E7-8FBA-4D59-8C26-9D1FA6A830C8}" presName="thickLine" presStyleLbl="alignNode1" presStyleIdx="0" presStyleCnt="3"/>
      <dgm:spPr/>
    </dgm:pt>
    <dgm:pt modelId="{F8CE03C3-A461-4F77-8CC1-1E114EC6F676}" type="pres">
      <dgm:prSet presAssocID="{E975E1E7-8FBA-4D59-8C26-9D1FA6A830C8}" presName="horz1" presStyleCnt="0"/>
      <dgm:spPr/>
    </dgm:pt>
    <dgm:pt modelId="{DB7BB6D5-7364-4457-8653-86C5C0C565F5}" type="pres">
      <dgm:prSet presAssocID="{E975E1E7-8FBA-4D59-8C26-9D1FA6A830C8}" presName="tx1" presStyleLbl="revTx" presStyleIdx="0" presStyleCnt="3"/>
      <dgm:spPr/>
    </dgm:pt>
    <dgm:pt modelId="{E5497CBE-D7E0-4643-8516-853E60C2F305}" type="pres">
      <dgm:prSet presAssocID="{E975E1E7-8FBA-4D59-8C26-9D1FA6A830C8}" presName="vert1" presStyleCnt="0"/>
      <dgm:spPr/>
    </dgm:pt>
    <dgm:pt modelId="{E2C57C44-C1CE-4D03-AD22-8359A4CCA749}" type="pres">
      <dgm:prSet presAssocID="{ACDB17FF-646A-4435-A7FE-00CAB08FF22C}" presName="thickLine" presStyleLbl="alignNode1" presStyleIdx="1" presStyleCnt="3"/>
      <dgm:spPr/>
    </dgm:pt>
    <dgm:pt modelId="{42B615C2-4295-4DF9-A5FD-D14159370201}" type="pres">
      <dgm:prSet presAssocID="{ACDB17FF-646A-4435-A7FE-00CAB08FF22C}" presName="horz1" presStyleCnt="0"/>
      <dgm:spPr/>
    </dgm:pt>
    <dgm:pt modelId="{AD94A8E4-DBDD-4A65-A37F-E06F19AD6887}" type="pres">
      <dgm:prSet presAssocID="{ACDB17FF-646A-4435-A7FE-00CAB08FF22C}" presName="tx1" presStyleLbl="revTx" presStyleIdx="1" presStyleCnt="3"/>
      <dgm:spPr/>
    </dgm:pt>
    <dgm:pt modelId="{48485107-0920-4A9B-9306-2F58BA0A44BC}" type="pres">
      <dgm:prSet presAssocID="{ACDB17FF-646A-4435-A7FE-00CAB08FF22C}" presName="vert1" presStyleCnt="0"/>
      <dgm:spPr/>
    </dgm:pt>
    <dgm:pt modelId="{4FD41717-A9B3-4AA2-903B-3E9D846D749A}" type="pres">
      <dgm:prSet presAssocID="{5B1F6ECD-B541-4878-BE1B-3C1DAEFF06E6}" presName="thickLine" presStyleLbl="alignNode1" presStyleIdx="2" presStyleCnt="3"/>
      <dgm:spPr/>
    </dgm:pt>
    <dgm:pt modelId="{34EA0428-BC7D-431D-A45A-074864F3F333}" type="pres">
      <dgm:prSet presAssocID="{5B1F6ECD-B541-4878-BE1B-3C1DAEFF06E6}" presName="horz1" presStyleCnt="0"/>
      <dgm:spPr/>
    </dgm:pt>
    <dgm:pt modelId="{C845DC5A-8B4A-4E82-850C-03D8721562CC}" type="pres">
      <dgm:prSet presAssocID="{5B1F6ECD-B541-4878-BE1B-3C1DAEFF06E6}" presName="tx1" presStyleLbl="revTx" presStyleIdx="2" presStyleCnt="3"/>
      <dgm:spPr/>
    </dgm:pt>
    <dgm:pt modelId="{66E28DBC-F781-4DDE-8728-A8F593581152}" type="pres">
      <dgm:prSet presAssocID="{5B1F6ECD-B541-4878-BE1B-3C1DAEFF06E6}" presName="vert1" presStyleCnt="0"/>
      <dgm:spPr/>
    </dgm:pt>
  </dgm:ptLst>
  <dgm:cxnLst>
    <dgm:cxn modelId="{5D3AD306-F77A-4B5E-AEDC-D0D952C21657}" type="presOf" srcId="{C4E4E960-0921-4ED7-8D56-6D06F1A54C5E}" destId="{3B4CAB5A-E7E7-46BA-B917-BB2741261886}" srcOrd="0" destOrd="0" presId="urn:microsoft.com/office/officeart/2008/layout/LinedList"/>
    <dgm:cxn modelId="{70243F40-0107-47AA-8683-60497D00C08F}" srcId="{C4E4E960-0921-4ED7-8D56-6D06F1A54C5E}" destId="{ACDB17FF-646A-4435-A7FE-00CAB08FF22C}" srcOrd="1" destOrd="0" parTransId="{2125E014-E076-4C37-BD31-0F8F9FAE8701}" sibTransId="{F64D8E5C-929C-489B-932F-FB78D1C900D8}"/>
    <dgm:cxn modelId="{CE292142-8826-4550-AEA7-E325B2669C46}" type="presOf" srcId="{ACDB17FF-646A-4435-A7FE-00CAB08FF22C}" destId="{AD94A8E4-DBDD-4A65-A37F-E06F19AD6887}" srcOrd="0" destOrd="0" presId="urn:microsoft.com/office/officeart/2008/layout/LinedList"/>
    <dgm:cxn modelId="{A6930846-3A1F-4A66-8B0E-A929736B1FEF}" srcId="{C4E4E960-0921-4ED7-8D56-6D06F1A54C5E}" destId="{E975E1E7-8FBA-4D59-8C26-9D1FA6A830C8}" srcOrd="0" destOrd="0" parTransId="{BDCAD2F0-EBD9-4A35-8336-BD871396B94A}" sibTransId="{949C9ACB-C72C-46D2-B655-1B19DFC9E899}"/>
    <dgm:cxn modelId="{48627266-0DB0-438C-876B-91E079ED61EB}" type="presOf" srcId="{E975E1E7-8FBA-4D59-8C26-9D1FA6A830C8}" destId="{DB7BB6D5-7364-4457-8653-86C5C0C565F5}" srcOrd="0" destOrd="0" presId="urn:microsoft.com/office/officeart/2008/layout/LinedList"/>
    <dgm:cxn modelId="{71F4B07D-844B-43B6-A83F-1B5A49BB945B}" srcId="{C4E4E960-0921-4ED7-8D56-6D06F1A54C5E}" destId="{5B1F6ECD-B541-4878-BE1B-3C1DAEFF06E6}" srcOrd="2" destOrd="0" parTransId="{DD3B6100-14C1-4277-B09F-8D713F4F5D99}" sibTransId="{23583260-8AE9-4944-8D85-53B3141375E1}"/>
    <dgm:cxn modelId="{38D27E89-CA36-4782-AD5E-CEC607E77558}" type="presOf" srcId="{5B1F6ECD-B541-4878-BE1B-3C1DAEFF06E6}" destId="{C845DC5A-8B4A-4E82-850C-03D8721562CC}" srcOrd="0" destOrd="0" presId="urn:microsoft.com/office/officeart/2008/layout/LinedList"/>
    <dgm:cxn modelId="{DF61F63E-8E22-4E8F-8FFE-FEBFFF054C0A}" type="presParOf" srcId="{3B4CAB5A-E7E7-46BA-B917-BB2741261886}" destId="{51CC7822-6435-40D2-9418-88D0F35C0A05}" srcOrd="0" destOrd="0" presId="urn:microsoft.com/office/officeart/2008/layout/LinedList"/>
    <dgm:cxn modelId="{CF193212-4B4E-433C-AF28-8CCD4951068E}" type="presParOf" srcId="{3B4CAB5A-E7E7-46BA-B917-BB2741261886}" destId="{F8CE03C3-A461-4F77-8CC1-1E114EC6F676}" srcOrd="1" destOrd="0" presId="urn:microsoft.com/office/officeart/2008/layout/LinedList"/>
    <dgm:cxn modelId="{3B122B2C-11F1-415B-9FF0-0A203B14F0A9}" type="presParOf" srcId="{F8CE03C3-A461-4F77-8CC1-1E114EC6F676}" destId="{DB7BB6D5-7364-4457-8653-86C5C0C565F5}" srcOrd="0" destOrd="0" presId="urn:microsoft.com/office/officeart/2008/layout/LinedList"/>
    <dgm:cxn modelId="{D17910EB-F299-4B3E-BC8B-519EFA4E6138}" type="presParOf" srcId="{F8CE03C3-A461-4F77-8CC1-1E114EC6F676}" destId="{E5497CBE-D7E0-4643-8516-853E60C2F305}" srcOrd="1" destOrd="0" presId="urn:microsoft.com/office/officeart/2008/layout/LinedList"/>
    <dgm:cxn modelId="{167F8937-3A73-444A-863C-1AB1F1931B9B}" type="presParOf" srcId="{3B4CAB5A-E7E7-46BA-B917-BB2741261886}" destId="{E2C57C44-C1CE-4D03-AD22-8359A4CCA749}" srcOrd="2" destOrd="0" presId="urn:microsoft.com/office/officeart/2008/layout/LinedList"/>
    <dgm:cxn modelId="{C5B7E4EC-02A7-47AB-A407-0AE7228B348C}" type="presParOf" srcId="{3B4CAB5A-E7E7-46BA-B917-BB2741261886}" destId="{42B615C2-4295-4DF9-A5FD-D14159370201}" srcOrd="3" destOrd="0" presId="urn:microsoft.com/office/officeart/2008/layout/LinedList"/>
    <dgm:cxn modelId="{D134BF83-38C8-42E4-9A58-9738EFD8105E}" type="presParOf" srcId="{42B615C2-4295-4DF9-A5FD-D14159370201}" destId="{AD94A8E4-DBDD-4A65-A37F-E06F19AD6887}" srcOrd="0" destOrd="0" presId="urn:microsoft.com/office/officeart/2008/layout/LinedList"/>
    <dgm:cxn modelId="{BC4CD73B-9800-40D7-A9B1-C35018B2AA43}" type="presParOf" srcId="{42B615C2-4295-4DF9-A5FD-D14159370201}" destId="{48485107-0920-4A9B-9306-2F58BA0A44BC}" srcOrd="1" destOrd="0" presId="urn:microsoft.com/office/officeart/2008/layout/LinedList"/>
    <dgm:cxn modelId="{DEA37AE4-0815-4C6D-9E91-F570E54F718D}" type="presParOf" srcId="{3B4CAB5A-E7E7-46BA-B917-BB2741261886}" destId="{4FD41717-A9B3-4AA2-903B-3E9D846D749A}" srcOrd="4" destOrd="0" presId="urn:microsoft.com/office/officeart/2008/layout/LinedList"/>
    <dgm:cxn modelId="{45C3EC14-2D0C-4E62-8118-A1DCBE36105E}" type="presParOf" srcId="{3B4CAB5A-E7E7-46BA-B917-BB2741261886}" destId="{34EA0428-BC7D-431D-A45A-074864F3F333}" srcOrd="5" destOrd="0" presId="urn:microsoft.com/office/officeart/2008/layout/LinedList"/>
    <dgm:cxn modelId="{43AA40C5-35BC-4334-B24E-D459E30B9629}" type="presParOf" srcId="{34EA0428-BC7D-431D-A45A-074864F3F333}" destId="{C845DC5A-8B4A-4E82-850C-03D8721562CC}" srcOrd="0" destOrd="0" presId="urn:microsoft.com/office/officeart/2008/layout/LinedList"/>
    <dgm:cxn modelId="{B2E9E74C-96A2-4B26-B306-A5E8AF8AD6BF}" type="presParOf" srcId="{34EA0428-BC7D-431D-A45A-074864F3F333}" destId="{66E28DBC-F781-4DDE-8728-A8F5935811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E4E960-0921-4ED7-8D56-6D06F1A54C5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975E1E7-8FBA-4D59-8C26-9D1FA6A830C8}">
      <dgm:prSet custT="1"/>
      <dgm:spPr/>
      <dgm:t>
        <a:bodyPr/>
        <a:lstStyle/>
        <a:p>
          <a:r>
            <a:rPr lang="en-GB" sz="1400" noProof="0" dirty="0"/>
            <a:t>Cut the last </a:t>
          </a:r>
          <a:r>
            <a:rPr lang="en-GB" sz="1400" u="none" noProof="0" dirty="0"/>
            <a:t>layer</a:t>
          </a:r>
          <a:r>
            <a:rPr lang="en-GB" sz="1400" noProof="0" dirty="0"/>
            <a:t> (classifier head) and replace it with a dense layer with a neuron for each label (35)</a:t>
          </a:r>
        </a:p>
      </dgm:t>
    </dgm:pt>
    <dgm:pt modelId="{BDCAD2F0-EBD9-4A35-8336-BD871396B94A}" type="parTrans" cxnId="{A6930846-3A1F-4A66-8B0E-A929736B1FEF}">
      <dgm:prSet/>
      <dgm:spPr/>
      <dgm:t>
        <a:bodyPr/>
        <a:lstStyle/>
        <a:p>
          <a:endParaRPr lang="en-GB"/>
        </a:p>
      </dgm:t>
    </dgm:pt>
    <dgm:pt modelId="{949C9ACB-C72C-46D2-B655-1B19DFC9E899}" type="sibTrans" cxnId="{A6930846-3A1F-4A66-8B0E-A929736B1FEF}">
      <dgm:prSet/>
      <dgm:spPr/>
      <dgm:t>
        <a:bodyPr/>
        <a:lstStyle/>
        <a:p>
          <a:endParaRPr lang="en-GB"/>
        </a:p>
      </dgm:t>
    </dgm:pt>
    <dgm:pt modelId="{5B1F6ECD-B541-4878-BE1B-3C1DAEFF06E6}">
      <dgm:prSet custT="1"/>
      <dgm:spPr/>
      <dgm:t>
        <a:bodyPr/>
        <a:lstStyle/>
        <a:p>
          <a:r>
            <a:rPr lang="en-GB" sz="1400" dirty="0"/>
            <a:t>Reshape images to 224 x 224 size </a:t>
          </a:r>
          <a:r>
            <a:rPr lang="en-US" sz="1400" b="0" i="0" dirty="0"/>
            <a:t>and convert them from RGB to BGR (automatically pre-processed by </a:t>
          </a:r>
          <a:r>
            <a:rPr lang="en-US" sz="1400" b="0" i="0" dirty="0" err="1"/>
            <a:t>Keras</a:t>
          </a:r>
          <a:r>
            <a:rPr lang="en-US" sz="1400" b="0" i="0" dirty="0"/>
            <a:t>)</a:t>
          </a:r>
          <a:endParaRPr lang="it-IT" sz="1400" dirty="0"/>
        </a:p>
      </dgm:t>
    </dgm:pt>
    <dgm:pt modelId="{DD3B6100-14C1-4277-B09F-8D713F4F5D99}" type="parTrans" cxnId="{71F4B07D-844B-43B6-A83F-1B5A49BB945B}">
      <dgm:prSet/>
      <dgm:spPr/>
      <dgm:t>
        <a:bodyPr/>
        <a:lstStyle/>
        <a:p>
          <a:endParaRPr lang="en-GB"/>
        </a:p>
      </dgm:t>
    </dgm:pt>
    <dgm:pt modelId="{23583260-8AE9-4944-8D85-53B3141375E1}" type="sibTrans" cxnId="{71F4B07D-844B-43B6-A83F-1B5A49BB945B}">
      <dgm:prSet/>
      <dgm:spPr/>
      <dgm:t>
        <a:bodyPr/>
        <a:lstStyle/>
        <a:p>
          <a:endParaRPr lang="en-GB"/>
        </a:p>
      </dgm:t>
    </dgm:pt>
    <dgm:pt modelId="{C081F6FC-CDEE-4A06-86C2-3CEE5D8E0949}">
      <dgm:prSet custT="1"/>
      <dgm:spPr/>
      <dgm:t>
        <a:bodyPr/>
        <a:lstStyle/>
        <a:p>
          <a:r>
            <a:rPr lang="en-GB" sz="1400" noProof="0" dirty="0"/>
            <a:t>Use data augmentation to create artificially additional samples for training (random flip and random rotation)</a:t>
          </a:r>
        </a:p>
      </dgm:t>
    </dgm:pt>
    <dgm:pt modelId="{013A873A-964C-4DDB-BCF1-09568B31002F}" type="parTrans" cxnId="{DFC7DB2C-0F5C-46E6-A891-7B6473BCD147}">
      <dgm:prSet/>
      <dgm:spPr/>
      <dgm:t>
        <a:bodyPr/>
        <a:lstStyle/>
        <a:p>
          <a:endParaRPr lang="en-GB"/>
        </a:p>
      </dgm:t>
    </dgm:pt>
    <dgm:pt modelId="{412C1888-2F58-434B-9C5A-84FD57F91D7D}" type="sibTrans" cxnId="{DFC7DB2C-0F5C-46E6-A891-7B6473BCD147}">
      <dgm:prSet/>
      <dgm:spPr/>
      <dgm:t>
        <a:bodyPr/>
        <a:lstStyle/>
        <a:p>
          <a:endParaRPr lang="en-GB"/>
        </a:p>
      </dgm:t>
    </dgm:pt>
    <dgm:pt modelId="{27EBC7D2-2D23-4EA2-8E3A-4387792BEF3B}" type="pres">
      <dgm:prSet presAssocID="{C4E4E960-0921-4ED7-8D56-6D06F1A54C5E}" presName="vert0" presStyleCnt="0">
        <dgm:presLayoutVars>
          <dgm:dir/>
          <dgm:animOne val="branch"/>
          <dgm:animLvl val="lvl"/>
        </dgm:presLayoutVars>
      </dgm:prSet>
      <dgm:spPr/>
    </dgm:pt>
    <dgm:pt modelId="{60253F21-1850-4557-B3E3-59697D454112}" type="pres">
      <dgm:prSet presAssocID="{E975E1E7-8FBA-4D59-8C26-9D1FA6A830C8}" presName="thickLine" presStyleLbl="alignNode1" presStyleIdx="0" presStyleCnt="3"/>
      <dgm:spPr/>
    </dgm:pt>
    <dgm:pt modelId="{0E12D36A-74D7-4B17-8944-C264EA99286E}" type="pres">
      <dgm:prSet presAssocID="{E975E1E7-8FBA-4D59-8C26-9D1FA6A830C8}" presName="horz1" presStyleCnt="0"/>
      <dgm:spPr/>
    </dgm:pt>
    <dgm:pt modelId="{6DA4C956-8EA7-49C0-A29F-A85E1ABF7EB2}" type="pres">
      <dgm:prSet presAssocID="{E975E1E7-8FBA-4D59-8C26-9D1FA6A830C8}" presName="tx1" presStyleLbl="revTx" presStyleIdx="0" presStyleCnt="3" custScaleY="37921"/>
      <dgm:spPr/>
    </dgm:pt>
    <dgm:pt modelId="{0454CD0F-143D-42AB-89A4-7CFA311026FE}" type="pres">
      <dgm:prSet presAssocID="{E975E1E7-8FBA-4D59-8C26-9D1FA6A830C8}" presName="vert1" presStyleCnt="0"/>
      <dgm:spPr/>
    </dgm:pt>
    <dgm:pt modelId="{07B14ADB-B593-4790-8213-AE0E17965AD7}" type="pres">
      <dgm:prSet presAssocID="{5B1F6ECD-B541-4878-BE1B-3C1DAEFF06E6}" presName="thickLine" presStyleLbl="alignNode1" presStyleIdx="1" presStyleCnt="3"/>
      <dgm:spPr/>
    </dgm:pt>
    <dgm:pt modelId="{B5EB9151-DC8A-4C9E-9FAB-0444097E8CD8}" type="pres">
      <dgm:prSet presAssocID="{5B1F6ECD-B541-4878-BE1B-3C1DAEFF06E6}" presName="horz1" presStyleCnt="0"/>
      <dgm:spPr/>
    </dgm:pt>
    <dgm:pt modelId="{5DA3B614-EFB3-48EA-8002-F0DA034C56C6}" type="pres">
      <dgm:prSet presAssocID="{5B1F6ECD-B541-4878-BE1B-3C1DAEFF06E6}" presName="tx1" presStyleLbl="revTx" presStyleIdx="1" presStyleCnt="3" custScaleY="47314"/>
      <dgm:spPr/>
    </dgm:pt>
    <dgm:pt modelId="{B9C93C27-D352-4071-8388-EDF5831825A3}" type="pres">
      <dgm:prSet presAssocID="{5B1F6ECD-B541-4878-BE1B-3C1DAEFF06E6}" presName="vert1" presStyleCnt="0"/>
      <dgm:spPr/>
    </dgm:pt>
    <dgm:pt modelId="{A9AEF18F-15A8-436C-86FD-917B0A635593}" type="pres">
      <dgm:prSet presAssocID="{C081F6FC-CDEE-4A06-86C2-3CEE5D8E0949}" presName="thickLine" presStyleLbl="alignNode1" presStyleIdx="2" presStyleCnt="3"/>
      <dgm:spPr/>
    </dgm:pt>
    <dgm:pt modelId="{97292FF6-6C7B-4825-91D6-03F9C0A8C85B}" type="pres">
      <dgm:prSet presAssocID="{C081F6FC-CDEE-4A06-86C2-3CEE5D8E0949}" presName="horz1" presStyleCnt="0"/>
      <dgm:spPr/>
    </dgm:pt>
    <dgm:pt modelId="{D8F24E23-D1B0-475E-9C74-5A995F605561}" type="pres">
      <dgm:prSet presAssocID="{C081F6FC-CDEE-4A06-86C2-3CEE5D8E0949}" presName="tx1" presStyleLbl="revTx" presStyleIdx="2" presStyleCnt="3" custScaleY="62542"/>
      <dgm:spPr/>
    </dgm:pt>
    <dgm:pt modelId="{935B0CA5-0A6C-4359-84CD-B9B1839AB658}" type="pres">
      <dgm:prSet presAssocID="{C081F6FC-CDEE-4A06-86C2-3CEE5D8E0949}" presName="vert1" presStyleCnt="0"/>
      <dgm:spPr/>
    </dgm:pt>
  </dgm:ptLst>
  <dgm:cxnLst>
    <dgm:cxn modelId="{E76C821E-5396-4376-8B4D-452C595CD4D0}" type="presOf" srcId="{E975E1E7-8FBA-4D59-8C26-9D1FA6A830C8}" destId="{6DA4C956-8EA7-49C0-A29F-A85E1ABF7EB2}" srcOrd="0" destOrd="0" presId="urn:microsoft.com/office/officeart/2008/layout/LinedList"/>
    <dgm:cxn modelId="{DFC7DB2C-0F5C-46E6-A891-7B6473BCD147}" srcId="{C4E4E960-0921-4ED7-8D56-6D06F1A54C5E}" destId="{C081F6FC-CDEE-4A06-86C2-3CEE5D8E0949}" srcOrd="2" destOrd="0" parTransId="{013A873A-964C-4DDB-BCF1-09568B31002F}" sibTransId="{412C1888-2F58-434B-9C5A-84FD57F91D7D}"/>
    <dgm:cxn modelId="{39DD2445-B973-4E0A-A73E-AA6A79235945}" type="presOf" srcId="{C081F6FC-CDEE-4A06-86C2-3CEE5D8E0949}" destId="{D8F24E23-D1B0-475E-9C74-5A995F605561}" srcOrd="0" destOrd="0" presId="urn:microsoft.com/office/officeart/2008/layout/LinedList"/>
    <dgm:cxn modelId="{A6930846-3A1F-4A66-8B0E-A929736B1FEF}" srcId="{C4E4E960-0921-4ED7-8D56-6D06F1A54C5E}" destId="{E975E1E7-8FBA-4D59-8C26-9D1FA6A830C8}" srcOrd="0" destOrd="0" parTransId="{BDCAD2F0-EBD9-4A35-8336-BD871396B94A}" sibTransId="{949C9ACB-C72C-46D2-B655-1B19DFC9E899}"/>
    <dgm:cxn modelId="{CF52BF4E-8B0B-43BF-80BC-67F7995633D5}" type="presOf" srcId="{5B1F6ECD-B541-4878-BE1B-3C1DAEFF06E6}" destId="{5DA3B614-EFB3-48EA-8002-F0DA034C56C6}" srcOrd="0" destOrd="0" presId="urn:microsoft.com/office/officeart/2008/layout/LinedList"/>
    <dgm:cxn modelId="{71F4B07D-844B-43B6-A83F-1B5A49BB945B}" srcId="{C4E4E960-0921-4ED7-8D56-6D06F1A54C5E}" destId="{5B1F6ECD-B541-4878-BE1B-3C1DAEFF06E6}" srcOrd="1" destOrd="0" parTransId="{DD3B6100-14C1-4277-B09F-8D713F4F5D99}" sibTransId="{23583260-8AE9-4944-8D85-53B3141375E1}"/>
    <dgm:cxn modelId="{298E26AD-8072-497A-BB29-4502E4AD8D10}" type="presOf" srcId="{C4E4E960-0921-4ED7-8D56-6D06F1A54C5E}" destId="{27EBC7D2-2D23-4EA2-8E3A-4387792BEF3B}" srcOrd="0" destOrd="0" presId="urn:microsoft.com/office/officeart/2008/layout/LinedList"/>
    <dgm:cxn modelId="{635B5B8E-447F-4511-84A7-A1CDB217930C}" type="presParOf" srcId="{27EBC7D2-2D23-4EA2-8E3A-4387792BEF3B}" destId="{60253F21-1850-4557-B3E3-59697D454112}" srcOrd="0" destOrd="0" presId="urn:microsoft.com/office/officeart/2008/layout/LinedList"/>
    <dgm:cxn modelId="{DDA35F1E-4F4F-48E6-9F09-F038D018BED8}" type="presParOf" srcId="{27EBC7D2-2D23-4EA2-8E3A-4387792BEF3B}" destId="{0E12D36A-74D7-4B17-8944-C264EA99286E}" srcOrd="1" destOrd="0" presId="urn:microsoft.com/office/officeart/2008/layout/LinedList"/>
    <dgm:cxn modelId="{E3067BDE-D83C-4E5A-B127-908E2A8E0DDE}" type="presParOf" srcId="{0E12D36A-74D7-4B17-8944-C264EA99286E}" destId="{6DA4C956-8EA7-49C0-A29F-A85E1ABF7EB2}" srcOrd="0" destOrd="0" presId="urn:microsoft.com/office/officeart/2008/layout/LinedList"/>
    <dgm:cxn modelId="{9F7D027B-90D8-446E-B6AC-287748D02CDE}" type="presParOf" srcId="{0E12D36A-74D7-4B17-8944-C264EA99286E}" destId="{0454CD0F-143D-42AB-89A4-7CFA311026FE}" srcOrd="1" destOrd="0" presId="urn:microsoft.com/office/officeart/2008/layout/LinedList"/>
    <dgm:cxn modelId="{C0018380-FD65-4E63-AC80-029006F199F8}" type="presParOf" srcId="{27EBC7D2-2D23-4EA2-8E3A-4387792BEF3B}" destId="{07B14ADB-B593-4790-8213-AE0E17965AD7}" srcOrd="2" destOrd="0" presId="urn:microsoft.com/office/officeart/2008/layout/LinedList"/>
    <dgm:cxn modelId="{0BBDB4F1-4EEE-4C79-B64C-8D4F6610EF7F}" type="presParOf" srcId="{27EBC7D2-2D23-4EA2-8E3A-4387792BEF3B}" destId="{B5EB9151-DC8A-4C9E-9FAB-0444097E8CD8}" srcOrd="3" destOrd="0" presId="urn:microsoft.com/office/officeart/2008/layout/LinedList"/>
    <dgm:cxn modelId="{4CFF4EE5-FC86-4CAF-BA26-ED1E36D2671C}" type="presParOf" srcId="{B5EB9151-DC8A-4C9E-9FAB-0444097E8CD8}" destId="{5DA3B614-EFB3-48EA-8002-F0DA034C56C6}" srcOrd="0" destOrd="0" presId="urn:microsoft.com/office/officeart/2008/layout/LinedList"/>
    <dgm:cxn modelId="{FBAB7E78-68CA-4D73-88EE-3E7A4D923420}" type="presParOf" srcId="{B5EB9151-DC8A-4C9E-9FAB-0444097E8CD8}" destId="{B9C93C27-D352-4071-8388-EDF5831825A3}" srcOrd="1" destOrd="0" presId="urn:microsoft.com/office/officeart/2008/layout/LinedList"/>
    <dgm:cxn modelId="{0C656A94-E795-4883-B354-F54748DA5628}" type="presParOf" srcId="{27EBC7D2-2D23-4EA2-8E3A-4387792BEF3B}" destId="{A9AEF18F-15A8-436C-86FD-917B0A635593}" srcOrd="4" destOrd="0" presId="urn:microsoft.com/office/officeart/2008/layout/LinedList"/>
    <dgm:cxn modelId="{5FAB0F5A-1D8E-4310-B638-C4E5D821844D}" type="presParOf" srcId="{27EBC7D2-2D23-4EA2-8E3A-4387792BEF3B}" destId="{97292FF6-6C7B-4825-91D6-03F9C0A8C85B}" srcOrd="5" destOrd="0" presId="urn:microsoft.com/office/officeart/2008/layout/LinedList"/>
    <dgm:cxn modelId="{06A22F62-72A6-4D94-89EA-3301E8E0AD7A}" type="presParOf" srcId="{97292FF6-6C7B-4825-91D6-03F9C0A8C85B}" destId="{D8F24E23-D1B0-475E-9C74-5A995F605561}" srcOrd="0" destOrd="0" presId="urn:microsoft.com/office/officeart/2008/layout/LinedList"/>
    <dgm:cxn modelId="{5C300624-8635-4187-9931-89E4F1D73EA1}" type="presParOf" srcId="{97292FF6-6C7B-4825-91D6-03F9C0A8C85B}" destId="{935B0CA5-0A6C-4359-84CD-B9B1839AB65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F8AE2D-DF49-4FA5-AFA0-C076F584809C}"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it-IT"/>
        </a:p>
      </dgm:t>
    </dgm:pt>
    <dgm:pt modelId="{CF8A9EA6-F143-40E5-9FE9-9881EC5B3A55}">
      <dgm:prSet/>
      <dgm:spPr/>
      <dgm:t>
        <a:bodyPr/>
        <a:lstStyle/>
        <a:p>
          <a:r>
            <a:rPr lang="en-US" b="0" baseline="0" dirty="0"/>
            <a:t>Textual data has to be converted into numerical arrays (assigning each token to a numerical ID and passing it to an embedding layer)</a:t>
          </a:r>
        </a:p>
      </dgm:t>
    </dgm:pt>
    <dgm:pt modelId="{E81173FE-7D30-4004-9590-76677254CEF1}" type="sibTrans" cxnId="{1932058E-383B-4F75-89E7-F17157B1D67D}">
      <dgm:prSet/>
      <dgm:spPr/>
      <dgm:t>
        <a:bodyPr/>
        <a:lstStyle/>
        <a:p>
          <a:endParaRPr lang="it-IT"/>
        </a:p>
      </dgm:t>
    </dgm:pt>
    <dgm:pt modelId="{2BA6EDFF-824F-4754-AADF-E0D42B5CD662}" type="parTrans" cxnId="{1932058E-383B-4F75-89E7-F17157B1D67D}">
      <dgm:prSet/>
      <dgm:spPr/>
      <dgm:t>
        <a:bodyPr/>
        <a:lstStyle/>
        <a:p>
          <a:endParaRPr lang="it-IT" sz="1400"/>
        </a:p>
      </dgm:t>
    </dgm:pt>
    <dgm:pt modelId="{F4C4D7CD-52A7-4126-9883-9DD4FE99E2D5}">
      <dgm:prSet/>
      <dgm:spPr/>
      <dgm:t>
        <a:bodyPr/>
        <a:lstStyle/>
        <a:p>
          <a:r>
            <a:rPr lang="en-GB" noProof="0" dirty="0"/>
            <a:t>Text is understood as a sequence problem, thus RNN are commonly used for text classification and language modelling</a:t>
          </a:r>
        </a:p>
      </dgm:t>
    </dgm:pt>
    <dgm:pt modelId="{C5EBA081-7531-4865-BDCA-1A3C3C37D494}" type="parTrans" cxnId="{3DF3D201-DFE7-4ACF-A71D-14B4A794B21E}">
      <dgm:prSet/>
      <dgm:spPr/>
      <dgm:t>
        <a:bodyPr/>
        <a:lstStyle/>
        <a:p>
          <a:endParaRPr lang="it-IT"/>
        </a:p>
      </dgm:t>
    </dgm:pt>
    <dgm:pt modelId="{33C1807E-D1EB-41CB-B699-058DB4021989}" type="sibTrans" cxnId="{3DF3D201-DFE7-4ACF-A71D-14B4A794B21E}">
      <dgm:prSet/>
      <dgm:spPr/>
      <dgm:t>
        <a:bodyPr/>
        <a:lstStyle/>
        <a:p>
          <a:endParaRPr lang="it-IT"/>
        </a:p>
      </dgm:t>
    </dgm:pt>
    <dgm:pt modelId="{A290241E-0A46-46EA-B0A2-E8C48DF38972}">
      <dgm:prSet/>
      <dgm:spPr/>
      <dgm:t>
        <a:bodyPr/>
        <a:lstStyle/>
        <a:p>
          <a:r>
            <a:rPr lang="en-GB" noProof="0" dirty="0"/>
            <a:t>In order to be fed to RNNs, text must be normalized: tokenization, stop-words elimination, lemmatisation</a:t>
          </a:r>
        </a:p>
      </dgm:t>
    </dgm:pt>
    <dgm:pt modelId="{508B744D-C50D-4915-BFD8-060EA6F0FF3B}" type="parTrans" cxnId="{85310EC1-2AA7-4616-9128-E815E1FC73A5}">
      <dgm:prSet/>
      <dgm:spPr/>
      <dgm:t>
        <a:bodyPr/>
        <a:lstStyle/>
        <a:p>
          <a:endParaRPr lang="it-IT"/>
        </a:p>
      </dgm:t>
    </dgm:pt>
    <dgm:pt modelId="{96CE3FF5-045E-4B0B-96E2-B29685B65C83}" type="sibTrans" cxnId="{85310EC1-2AA7-4616-9128-E815E1FC73A5}">
      <dgm:prSet/>
      <dgm:spPr/>
      <dgm:t>
        <a:bodyPr/>
        <a:lstStyle/>
        <a:p>
          <a:endParaRPr lang="it-IT"/>
        </a:p>
      </dgm:t>
    </dgm:pt>
    <dgm:pt modelId="{6D98DE53-6856-46BF-833A-32732CBF072C}" type="pres">
      <dgm:prSet presAssocID="{3AF8AE2D-DF49-4FA5-AFA0-C076F584809C}" presName="Name0" presStyleCnt="0">
        <dgm:presLayoutVars>
          <dgm:dir/>
          <dgm:animLvl val="lvl"/>
          <dgm:resizeHandles val="exact"/>
        </dgm:presLayoutVars>
      </dgm:prSet>
      <dgm:spPr/>
    </dgm:pt>
    <dgm:pt modelId="{72C88E55-EAB2-4E42-9776-F0B4D818A557}" type="pres">
      <dgm:prSet presAssocID="{CF8A9EA6-F143-40E5-9FE9-9881EC5B3A55}" presName="boxAndChildren" presStyleCnt="0"/>
      <dgm:spPr/>
    </dgm:pt>
    <dgm:pt modelId="{49A0E50D-3A3B-4744-840B-AABAFD5D99A4}" type="pres">
      <dgm:prSet presAssocID="{CF8A9EA6-F143-40E5-9FE9-9881EC5B3A55}" presName="parentTextBox" presStyleLbl="node1" presStyleIdx="0" presStyleCnt="3"/>
      <dgm:spPr/>
    </dgm:pt>
    <dgm:pt modelId="{58D6091A-B8DD-40E1-B9E7-1D09EE1CE234}" type="pres">
      <dgm:prSet presAssocID="{96CE3FF5-045E-4B0B-96E2-B29685B65C83}" presName="sp" presStyleCnt="0"/>
      <dgm:spPr/>
    </dgm:pt>
    <dgm:pt modelId="{C8BB521C-C766-421B-9533-BA1DC0490243}" type="pres">
      <dgm:prSet presAssocID="{A290241E-0A46-46EA-B0A2-E8C48DF38972}" presName="arrowAndChildren" presStyleCnt="0"/>
      <dgm:spPr/>
    </dgm:pt>
    <dgm:pt modelId="{07F9553F-E1D8-4782-BCEC-B99F26648404}" type="pres">
      <dgm:prSet presAssocID="{A290241E-0A46-46EA-B0A2-E8C48DF38972}" presName="parentTextArrow" presStyleLbl="node1" presStyleIdx="1" presStyleCnt="3"/>
      <dgm:spPr/>
    </dgm:pt>
    <dgm:pt modelId="{86156AD4-22A2-4A5F-87D9-D2CAFF6F7DF7}" type="pres">
      <dgm:prSet presAssocID="{33C1807E-D1EB-41CB-B699-058DB4021989}" presName="sp" presStyleCnt="0"/>
      <dgm:spPr/>
    </dgm:pt>
    <dgm:pt modelId="{8A8D7C73-8BE7-4DAB-A7E5-E046C30A0C90}" type="pres">
      <dgm:prSet presAssocID="{F4C4D7CD-52A7-4126-9883-9DD4FE99E2D5}" presName="arrowAndChildren" presStyleCnt="0"/>
      <dgm:spPr/>
    </dgm:pt>
    <dgm:pt modelId="{FA98C2C1-1B37-4141-A4BC-BED8AE0EC4CA}" type="pres">
      <dgm:prSet presAssocID="{F4C4D7CD-52A7-4126-9883-9DD4FE99E2D5}" presName="parentTextArrow" presStyleLbl="node1" presStyleIdx="2" presStyleCnt="3"/>
      <dgm:spPr/>
    </dgm:pt>
  </dgm:ptLst>
  <dgm:cxnLst>
    <dgm:cxn modelId="{3DF3D201-DFE7-4ACF-A71D-14B4A794B21E}" srcId="{3AF8AE2D-DF49-4FA5-AFA0-C076F584809C}" destId="{F4C4D7CD-52A7-4126-9883-9DD4FE99E2D5}" srcOrd="0" destOrd="0" parTransId="{C5EBA081-7531-4865-BDCA-1A3C3C37D494}" sibTransId="{33C1807E-D1EB-41CB-B699-058DB4021989}"/>
    <dgm:cxn modelId="{DFC89B74-B2FD-4D5B-9571-A59778145113}" type="presOf" srcId="{A290241E-0A46-46EA-B0A2-E8C48DF38972}" destId="{07F9553F-E1D8-4782-BCEC-B99F26648404}" srcOrd="0" destOrd="0" presId="urn:microsoft.com/office/officeart/2005/8/layout/process4"/>
    <dgm:cxn modelId="{E91BCF82-17DC-4CAE-BBE1-255C86D6A923}" type="presOf" srcId="{F4C4D7CD-52A7-4126-9883-9DD4FE99E2D5}" destId="{FA98C2C1-1B37-4141-A4BC-BED8AE0EC4CA}" srcOrd="0" destOrd="0" presId="urn:microsoft.com/office/officeart/2005/8/layout/process4"/>
    <dgm:cxn modelId="{1932058E-383B-4F75-89E7-F17157B1D67D}" srcId="{3AF8AE2D-DF49-4FA5-AFA0-C076F584809C}" destId="{CF8A9EA6-F143-40E5-9FE9-9881EC5B3A55}" srcOrd="2" destOrd="0" parTransId="{2BA6EDFF-824F-4754-AADF-E0D42B5CD662}" sibTransId="{E81173FE-7D30-4004-9590-76677254CEF1}"/>
    <dgm:cxn modelId="{EAAD47BD-9776-4A91-B2D6-87A210E9B1A0}" type="presOf" srcId="{3AF8AE2D-DF49-4FA5-AFA0-C076F584809C}" destId="{6D98DE53-6856-46BF-833A-32732CBF072C}" srcOrd="0" destOrd="0" presId="urn:microsoft.com/office/officeart/2005/8/layout/process4"/>
    <dgm:cxn modelId="{85310EC1-2AA7-4616-9128-E815E1FC73A5}" srcId="{3AF8AE2D-DF49-4FA5-AFA0-C076F584809C}" destId="{A290241E-0A46-46EA-B0A2-E8C48DF38972}" srcOrd="1" destOrd="0" parTransId="{508B744D-C50D-4915-BFD8-060EA6F0FF3B}" sibTransId="{96CE3FF5-045E-4B0B-96E2-B29685B65C83}"/>
    <dgm:cxn modelId="{6B53FAC4-C850-4DE0-8D04-8EA43AA701C4}" type="presOf" srcId="{CF8A9EA6-F143-40E5-9FE9-9881EC5B3A55}" destId="{49A0E50D-3A3B-4744-840B-AABAFD5D99A4}" srcOrd="0" destOrd="0" presId="urn:microsoft.com/office/officeart/2005/8/layout/process4"/>
    <dgm:cxn modelId="{3A3836AA-5F31-4A83-AB9F-57AD6800F3B9}" type="presParOf" srcId="{6D98DE53-6856-46BF-833A-32732CBF072C}" destId="{72C88E55-EAB2-4E42-9776-F0B4D818A557}" srcOrd="0" destOrd="0" presId="urn:microsoft.com/office/officeart/2005/8/layout/process4"/>
    <dgm:cxn modelId="{33F1292C-EAF4-4E3B-AE5B-A1FA21AA8BF8}" type="presParOf" srcId="{72C88E55-EAB2-4E42-9776-F0B4D818A557}" destId="{49A0E50D-3A3B-4744-840B-AABAFD5D99A4}" srcOrd="0" destOrd="0" presId="urn:microsoft.com/office/officeart/2005/8/layout/process4"/>
    <dgm:cxn modelId="{895A2815-47A9-4CD5-86AC-3EA35BD3A0EC}" type="presParOf" srcId="{6D98DE53-6856-46BF-833A-32732CBF072C}" destId="{58D6091A-B8DD-40E1-B9E7-1D09EE1CE234}" srcOrd="1" destOrd="0" presId="urn:microsoft.com/office/officeart/2005/8/layout/process4"/>
    <dgm:cxn modelId="{E755CE04-9701-496A-82B6-9AC670711B59}" type="presParOf" srcId="{6D98DE53-6856-46BF-833A-32732CBF072C}" destId="{C8BB521C-C766-421B-9533-BA1DC0490243}" srcOrd="2" destOrd="0" presId="urn:microsoft.com/office/officeart/2005/8/layout/process4"/>
    <dgm:cxn modelId="{EBD05883-7F00-4AA3-95D4-76F311D22DCF}" type="presParOf" srcId="{C8BB521C-C766-421B-9533-BA1DC0490243}" destId="{07F9553F-E1D8-4782-BCEC-B99F26648404}" srcOrd="0" destOrd="0" presId="urn:microsoft.com/office/officeart/2005/8/layout/process4"/>
    <dgm:cxn modelId="{663DE143-E16E-4C56-90C3-0AC3E949959E}" type="presParOf" srcId="{6D98DE53-6856-46BF-833A-32732CBF072C}" destId="{86156AD4-22A2-4A5F-87D9-D2CAFF6F7DF7}" srcOrd="3" destOrd="0" presId="urn:microsoft.com/office/officeart/2005/8/layout/process4"/>
    <dgm:cxn modelId="{3ED02F7D-6EFF-45A4-B8D4-CB7605EE7B47}" type="presParOf" srcId="{6D98DE53-6856-46BF-833A-32732CBF072C}" destId="{8A8D7C73-8BE7-4DAB-A7E5-E046C30A0C90}" srcOrd="4" destOrd="0" presId="urn:microsoft.com/office/officeart/2005/8/layout/process4"/>
    <dgm:cxn modelId="{09D626F2-3BDA-4F33-BDBE-E19CF04486D0}" type="presParOf" srcId="{8A8D7C73-8BE7-4DAB-A7E5-E046C30A0C90}" destId="{FA98C2C1-1B37-4141-A4BC-BED8AE0EC4C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544B9-F8F3-4310-9802-1BB3991742F2}">
      <dsp:nvSpPr>
        <dsp:cNvPr id="0" name=""/>
        <dsp:cNvSpPr/>
      </dsp:nvSpPr>
      <dsp:spPr>
        <a:xfrm>
          <a:off x="0" y="0"/>
          <a:ext cx="518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9B1AF9D-7AB6-4DAC-9BB6-BA68681FF478}">
      <dsp:nvSpPr>
        <dsp:cNvPr id="0" name=""/>
        <dsp:cNvSpPr/>
      </dsp:nvSpPr>
      <dsp:spPr>
        <a:xfrm>
          <a:off x="0" y="0"/>
          <a:ext cx="5181599" cy="86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baseline="0" dirty="0">
              <a:latin typeface="Meiryo (Corpo)"/>
            </a:rPr>
            <a:t>Podcasts are an emerging medium on the internet and the number of shows is growing exponentially over the years</a:t>
          </a:r>
          <a:endParaRPr lang="it-IT" sz="1400" b="0" kern="1200" baseline="0" dirty="0">
            <a:latin typeface="Meiryo (Corpo)"/>
          </a:endParaRPr>
        </a:p>
        <a:p>
          <a:pPr marL="0" lvl="0" indent="0" algn="l" defTabSz="622300">
            <a:lnSpc>
              <a:spcPct val="90000"/>
            </a:lnSpc>
            <a:spcBef>
              <a:spcPct val="0"/>
            </a:spcBef>
            <a:spcAft>
              <a:spcPct val="35000"/>
            </a:spcAft>
            <a:buNone/>
          </a:pPr>
          <a:endParaRPr lang="it-IT" sz="1400" kern="1200" dirty="0">
            <a:latin typeface="Meiryo (Corpo)"/>
          </a:endParaRPr>
        </a:p>
      </dsp:txBody>
      <dsp:txXfrm>
        <a:off x="0" y="0"/>
        <a:ext cx="5181599" cy="866879"/>
      </dsp:txXfrm>
    </dsp:sp>
    <dsp:sp modelId="{05B8B224-FA98-40A2-9555-74F27E67A36C}">
      <dsp:nvSpPr>
        <dsp:cNvPr id="0" name=""/>
        <dsp:cNvSpPr/>
      </dsp:nvSpPr>
      <dsp:spPr>
        <a:xfrm>
          <a:off x="0" y="866879"/>
          <a:ext cx="518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B157241-BEE9-431B-ADED-7BC40DFD4D03}">
      <dsp:nvSpPr>
        <dsp:cNvPr id="0" name=""/>
        <dsp:cNvSpPr/>
      </dsp:nvSpPr>
      <dsp:spPr>
        <a:xfrm>
          <a:off x="0" y="866879"/>
          <a:ext cx="5181599" cy="86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baseline="0" dirty="0">
              <a:latin typeface="Meiryo (Corpo)"/>
            </a:rPr>
            <a:t>They provide huge amounts of data for many different tasks (e.g. audio transcription)</a:t>
          </a:r>
        </a:p>
      </dsp:txBody>
      <dsp:txXfrm>
        <a:off x="0" y="866879"/>
        <a:ext cx="5181599" cy="866879"/>
      </dsp:txXfrm>
    </dsp:sp>
    <dsp:sp modelId="{62DDE84F-5AD7-4F40-8AD0-BC1176DF4436}">
      <dsp:nvSpPr>
        <dsp:cNvPr id="0" name=""/>
        <dsp:cNvSpPr/>
      </dsp:nvSpPr>
      <dsp:spPr>
        <a:xfrm>
          <a:off x="0" y="1733759"/>
          <a:ext cx="518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61EB081-6858-4EF2-86EC-52753C2F5687}">
      <dsp:nvSpPr>
        <dsp:cNvPr id="0" name=""/>
        <dsp:cNvSpPr/>
      </dsp:nvSpPr>
      <dsp:spPr>
        <a:xfrm>
          <a:off x="0" y="1733758"/>
          <a:ext cx="5181599" cy="86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GB" sz="1400" kern="1200" dirty="0">
              <a:effectLst/>
              <a:latin typeface="Meiryo (Corpo)"/>
              <a:ea typeface="Calibri" panose="020F0502020204030204" pitchFamily="34" charset="0"/>
            </a:rPr>
            <a:t>Streaming services (e.g. Spotify, Apple Music) usually classify shows on the basis of manual annotations and use those labels to suggest new contents to their users</a:t>
          </a:r>
          <a:endParaRPr lang="en-US" sz="1400" b="0" kern="1200" baseline="0" dirty="0">
            <a:latin typeface="Meiryo (Corpo)"/>
          </a:endParaRPr>
        </a:p>
      </dsp:txBody>
      <dsp:txXfrm>
        <a:off x="0" y="1733758"/>
        <a:ext cx="5181599" cy="866879"/>
      </dsp:txXfrm>
    </dsp:sp>
    <dsp:sp modelId="{CCF46073-C7F6-40D2-8FF6-47A535C7AD8C}">
      <dsp:nvSpPr>
        <dsp:cNvPr id="0" name=""/>
        <dsp:cNvSpPr/>
      </dsp:nvSpPr>
      <dsp:spPr>
        <a:xfrm>
          <a:off x="0" y="2600638"/>
          <a:ext cx="518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36ACB49-6143-416A-BD26-CA227082A734}">
      <dsp:nvSpPr>
        <dsp:cNvPr id="0" name=""/>
        <dsp:cNvSpPr/>
      </dsp:nvSpPr>
      <dsp:spPr>
        <a:xfrm>
          <a:off x="0" y="2600638"/>
          <a:ext cx="5181599" cy="86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b="0" kern="1200" baseline="0" dirty="0">
              <a:latin typeface="Meiryo (Corpo)"/>
            </a:rPr>
            <a:t>Is it possible to automatically classify podcasts according to the metadata available?</a:t>
          </a:r>
        </a:p>
      </dsp:txBody>
      <dsp:txXfrm>
        <a:off x="0" y="2600638"/>
        <a:ext cx="5181599" cy="8668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64882-6830-48DE-8204-E1E674B253E6}">
      <dsp:nvSpPr>
        <dsp:cNvPr id="0" name=""/>
        <dsp:cNvSpPr/>
      </dsp:nvSpPr>
      <dsp:spPr>
        <a:xfrm>
          <a:off x="0" y="331994"/>
          <a:ext cx="5031485" cy="13689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noProof="0" dirty="0"/>
            <a:t>Standard RNNs have problems with long sequences, which is rather usual in textual data (vanishing gradient problem)</a:t>
          </a:r>
        </a:p>
      </dsp:txBody>
      <dsp:txXfrm>
        <a:off x="66824" y="398818"/>
        <a:ext cx="4897837" cy="1235252"/>
      </dsp:txXfrm>
    </dsp:sp>
    <dsp:sp modelId="{8953EA04-C2C9-4640-AFB2-30623BFD7C61}">
      <dsp:nvSpPr>
        <dsp:cNvPr id="0" name=""/>
        <dsp:cNvSpPr/>
      </dsp:nvSpPr>
      <dsp:spPr>
        <a:xfrm>
          <a:off x="0" y="1888094"/>
          <a:ext cx="5031485" cy="1368900"/>
        </a:xfrm>
        <a:prstGeom prst="roundRect">
          <a:avLst/>
        </a:prstGeom>
        <a:solidFill>
          <a:schemeClr val="accent2">
            <a:hueOff val="1498707"/>
            <a:satOff val="-10305"/>
            <a:lumOff val="-490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noProof="0" dirty="0"/>
            <a:t>LSTM are able to solve this problem by implementing a form of long-term memory</a:t>
          </a:r>
        </a:p>
      </dsp:txBody>
      <dsp:txXfrm>
        <a:off x="66824" y="1954918"/>
        <a:ext cx="4897837" cy="1235252"/>
      </dsp:txXfrm>
    </dsp:sp>
    <dsp:sp modelId="{8D5DDD14-6E87-4ED6-A454-2A10FA7B48EF}">
      <dsp:nvSpPr>
        <dsp:cNvPr id="0" name=""/>
        <dsp:cNvSpPr/>
      </dsp:nvSpPr>
      <dsp:spPr>
        <a:xfrm>
          <a:off x="0" y="3444194"/>
          <a:ext cx="5031485" cy="1368900"/>
        </a:xfrm>
        <a:prstGeom prst="roundRect">
          <a:avLst/>
        </a:prstGeom>
        <a:solidFill>
          <a:schemeClr val="accent2">
            <a:hueOff val="2997413"/>
            <a:satOff val="-20610"/>
            <a:lumOff val="-980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GRU is a special kind of LSTM, faster to train and (usually) more efficient</a:t>
          </a:r>
        </a:p>
      </dsp:txBody>
      <dsp:txXfrm>
        <a:off x="66824" y="3511018"/>
        <a:ext cx="4897837" cy="12352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954B7-5BE7-4BA4-91F5-D686A8C74A49}">
      <dsp:nvSpPr>
        <dsp:cNvPr id="0" name=""/>
        <dsp:cNvSpPr/>
      </dsp:nvSpPr>
      <dsp:spPr>
        <a:xfrm>
          <a:off x="0" y="0"/>
          <a:ext cx="43774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A4FF68-497A-4FA8-9BF4-BAC7964C9C2B}">
      <dsp:nvSpPr>
        <dsp:cNvPr id="0" name=""/>
        <dsp:cNvSpPr/>
      </dsp:nvSpPr>
      <dsp:spPr>
        <a:xfrm>
          <a:off x="0" y="0"/>
          <a:ext cx="4377448" cy="119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it-IT" sz="2100" kern="1200"/>
            <a:t>Simpler than normal LSTM</a:t>
          </a:r>
        </a:p>
      </dsp:txBody>
      <dsp:txXfrm>
        <a:off x="0" y="0"/>
        <a:ext cx="4377448" cy="1196502"/>
      </dsp:txXfrm>
    </dsp:sp>
    <dsp:sp modelId="{29F26D55-87EC-45D6-860D-879C189647F3}">
      <dsp:nvSpPr>
        <dsp:cNvPr id="0" name=""/>
        <dsp:cNvSpPr/>
      </dsp:nvSpPr>
      <dsp:spPr>
        <a:xfrm>
          <a:off x="0" y="1196502"/>
          <a:ext cx="43774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CFBDD-8093-4B36-87DA-DE02AC3D9D07}">
      <dsp:nvSpPr>
        <dsp:cNvPr id="0" name=""/>
        <dsp:cNvSpPr/>
      </dsp:nvSpPr>
      <dsp:spPr>
        <a:xfrm>
          <a:off x="0" y="1196502"/>
          <a:ext cx="4377448" cy="119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it-IT" sz="2100" kern="1200"/>
            <a:t>Combines forget and input gate into a single «update layer»</a:t>
          </a:r>
        </a:p>
      </dsp:txBody>
      <dsp:txXfrm>
        <a:off x="0" y="1196502"/>
        <a:ext cx="4377448" cy="1196502"/>
      </dsp:txXfrm>
    </dsp:sp>
    <dsp:sp modelId="{4A33FB32-0D1D-4C7E-8194-E5DDCB63F9CB}">
      <dsp:nvSpPr>
        <dsp:cNvPr id="0" name=""/>
        <dsp:cNvSpPr/>
      </dsp:nvSpPr>
      <dsp:spPr>
        <a:xfrm>
          <a:off x="0" y="2393004"/>
          <a:ext cx="43774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24FB2-BA1F-4A16-BF00-9DBB38D8D3C9}">
      <dsp:nvSpPr>
        <dsp:cNvPr id="0" name=""/>
        <dsp:cNvSpPr/>
      </dsp:nvSpPr>
      <dsp:spPr>
        <a:xfrm>
          <a:off x="0" y="2393004"/>
          <a:ext cx="4377448" cy="119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noProof="0" dirty="0"/>
            <a:t>Merges cell states and hidden states into one</a:t>
          </a:r>
        </a:p>
      </dsp:txBody>
      <dsp:txXfrm>
        <a:off x="0" y="2393004"/>
        <a:ext cx="4377448" cy="1196502"/>
      </dsp:txXfrm>
    </dsp:sp>
    <dsp:sp modelId="{669901FD-DE88-4771-8E8C-2A646DE03744}">
      <dsp:nvSpPr>
        <dsp:cNvPr id="0" name=""/>
        <dsp:cNvSpPr/>
      </dsp:nvSpPr>
      <dsp:spPr>
        <a:xfrm>
          <a:off x="0" y="3589506"/>
          <a:ext cx="43774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E51964-8BD1-4B11-9817-46E28510857C}">
      <dsp:nvSpPr>
        <dsp:cNvPr id="0" name=""/>
        <dsp:cNvSpPr/>
      </dsp:nvSpPr>
      <dsp:spPr>
        <a:xfrm>
          <a:off x="0" y="3589506"/>
          <a:ext cx="4377448" cy="119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noProof="0" dirty="0"/>
            <a:t>Reset gate decides whether the previous cell is important or not</a:t>
          </a:r>
        </a:p>
      </dsp:txBody>
      <dsp:txXfrm>
        <a:off x="0" y="3589506"/>
        <a:ext cx="4377448" cy="1196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5D5C5-692D-41A9-9669-B0DB6A9008BC}">
      <dsp:nvSpPr>
        <dsp:cNvPr id="0" name=""/>
        <dsp:cNvSpPr/>
      </dsp:nvSpPr>
      <dsp:spPr>
        <a:xfrm>
          <a:off x="134709" y="239906"/>
          <a:ext cx="1125286" cy="112528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78897-E634-4DDA-9659-F6B351AA1703}">
      <dsp:nvSpPr>
        <dsp:cNvPr id="0" name=""/>
        <dsp:cNvSpPr/>
      </dsp:nvSpPr>
      <dsp:spPr>
        <a:xfrm>
          <a:off x="371019" y="476216"/>
          <a:ext cx="652666" cy="6526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8102B4-FE6A-44F1-8A4C-85ADBD1ADAA1}">
      <dsp:nvSpPr>
        <dsp:cNvPr id="0" name=""/>
        <dsp:cNvSpPr/>
      </dsp:nvSpPr>
      <dsp:spPr>
        <a:xfrm>
          <a:off x="1501128" y="239906"/>
          <a:ext cx="2652460" cy="1125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noProof="0" dirty="0"/>
            <a:t>Framework in which multiple data source are mixed to make them more useful for a specific application</a:t>
          </a:r>
        </a:p>
      </dsp:txBody>
      <dsp:txXfrm>
        <a:off x="1501128" y="239906"/>
        <a:ext cx="2652460" cy="1125286"/>
      </dsp:txXfrm>
    </dsp:sp>
    <dsp:sp modelId="{BCF7AF4E-05CA-4014-B84B-23505D4F43FF}">
      <dsp:nvSpPr>
        <dsp:cNvPr id="0" name=""/>
        <dsp:cNvSpPr/>
      </dsp:nvSpPr>
      <dsp:spPr>
        <a:xfrm>
          <a:off x="4615760" y="239906"/>
          <a:ext cx="1125286" cy="112528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3B3072-C33C-487E-B591-394E2AB2D8A5}">
      <dsp:nvSpPr>
        <dsp:cNvPr id="0" name=""/>
        <dsp:cNvSpPr/>
      </dsp:nvSpPr>
      <dsp:spPr>
        <a:xfrm>
          <a:off x="4852070" y="476216"/>
          <a:ext cx="652666" cy="6526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D1A31-997B-4758-B714-ABC309CDCEDC}">
      <dsp:nvSpPr>
        <dsp:cNvPr id="0" name=""/>
        <dsp:cNvSpPr/>
      </dsp:nvSpPr>
      <dsp:spPr>
        <a:xfrm>
          <a:off x="5982179" y="239906"/>
          <a:ext cx="2652460" cy="1125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kern="1200" baseline="0" dirty="0"/>
            <a:t>It can mix information to extract more knowledge and have a better form of abstraction of the problem</a:t>
          </a:r>
        </a:p>
      </dsp:txBody>
      <dsp:txXfrm>
        <a:off x="5982179" y="239906"/>
        <a:ext cx="2652460" cy="1125286"/>
      </dsp:txXfrm>
    </dsp:sp>
    <dsp:sp modelId="{747775DE-119A-44FF-AD22-BEBE1541D3B5}">
      <dsp:nvSpPr>
        <dsp:cNvPr id="0" name=""/>
        <dsp:cNvSpPr/>
      </dsp:nvSpPr>
      <dsp:spPr>
        <a:xfrm>
          <a:off x="134709" y="1924428"/>
          <a:ext cx="1125286" cy="112528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274DC-74E1-4263-AC8C-CD3BF2A2B0AF}">
      <dsp:nvSpPr>
        <dsp:cNvPr id="0" name=""/>
        <dsp:cNvSpPr/>
      </dsp:nvSpPr>
      <dsp:spPr>
        <a:xfrm>
          <a:off x="371019" y="2160738"/>
          <a:ext cx="652666" cy="6526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D71855-7DAD-4E04-B0A8-6D1C8BB1DA76}">
      <dsp:nvSpPr>
        <dsp:cNvPr id="0" name=""/>
        <dsp:cNvSpPr/>
      </dsp:nvSpPr>
      <dsp:spPr>
        <a:xfrm>
          <a:off x="1501128" y="1924428"/>
          <a:ext cx="2652460" cy="1125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kern="1200" baseline="0"/>
            <a:t>The goal is to improve the system performances both in terms of accuracy and robustness</a:t>
          </a:r>
        </a:p>
      </dsp:txBody>
      <dsp:txXfrm>
        <a:off x="1501128" y="1924428"/>
        <a:ext cx="2652460" cy="1125286"/>
      </dsp:txXfrm>
    </dsp:sp>
    <dsp:sp modelId="{E2776091-6985-4F34-9D66-9A604D6E34BE}">
      <dsp:nvSpPr>
        <dsp:cNvPr id="0" name=""/>
        <dsp:cNvSpPr/>
      </dsp:nvSpPr>
      <dsp:spPr>
        <a:xfrm>
          <a:off x="4615760" y="1924428"/>
          <a:ext cx="1125286" cy="112528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50CA32-B716-4524-806F-7CC980E58D2E}">
      <dsp:nvSpPr>
        <dsp:cNvPr id="0" name=""/>
        <dsp:cNvSpPr/>
      </dsp:nvSpPr>
      <dsp:spPr>
        <a:xfrm>
          <a:off x="4852070" y="2160738"/>
          <a:ext cx="652666" cy="6526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D1A49C-D728-488A-BD88-66B3EB0E2C05}">
      <dsp:nvSpPr>
        <dsp:cNvPr id="0" name=""/>
        <dsp:cNvSpPr/>
      </dsp:nvSpPr>
      <dsp:spPr>
        <a:xfrm>
          <a:off x="5982179" y="1924428"/>
          <a:ext cx="2652460" cy="1125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noProof="0"/>
            <a:t>Particularly useful in robotics or computer vision in general</a:t>
          </a:r>
          <a:endParaRPr lang="en-US" sz="1400" b="0" kern="1200" baseline="0"/>
        </a:p>
      </dsp:txBody>
      <dsp:txXfrm>
        <a:off x="5982179" y="1924428"/>
        <a:ext cx="2652460" cy="11252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4AEE7-76DD-4FED-9FB0-4F1C9C91524D}">
      <dsp:nvSpPr>
        <dsp:cNvPr id="0" name=""/>
        <dsp:cNvSpPr/>
      </dsp:nvSpPr>
      <dsp:spPr>
        <a:xfrm>
          <a:off x="0" y="2309"/>
          <a:ext cx="59669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BB85DE-5899-47F2-BFDC-124583904608}">
      <dsp:nvSpPr>
        <dsp:cNvPr id="0" name=""/>
        <dsp:cNvSpPr/>
      </dsp:nvSpPr>
      <dsp:spPr>
        <a:xfrm>
          <a:off x="0" y="2309"/>
          <a:ext cx="5966923" cy="157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noProof="0" dirty="0"/>
            <a:t>In the literature the distinction between early and late fusion depends on the position of the fusion process</a:t>
          </a:r>
        </a:p>
      </dsp:txBody>
      <dsp:txXfrm>
        <a:off x="0" y="2309"/>
        <a:ext cx="5966923" cy="1574997"/>
      </dsp:txXfrm>
    </dsp:sp>
    <dsp:sp modelId="{83F45E88-7B07-4639-977F-F2B24F2B1763}">
      <dsp:nvSpPr>
        <dsp:cNvPr id="0" name=""/>
        <dsp:cNvSpPr/>
      </dsp:nvSpPr>
      <dsp:spPr>
        <a:xfrm>
          <a:off x="0" y="1577306"/>
          <a:ext cx="5966923" cy="0"/>
        </a:xfrm>
        <a:prstGeom prst="line">
          <a:avLst/>
        </a:prstGeom>
        <a:solidFill>
          <a:schemeClr val="accent2">
            <a:hueOff val="1498707"/>
            <a:satOff val="-10305"/>
            <a:lumOff val="-4902"/>
            <a:alphaOff val="0"/>
          </a:schemeClr>
        </a:solidFill>
        <a:ln w="12700" cap="flat" cmpd="sng" algn="ctr">
          <a:solidFill>
            <a:schemeClr val="accent2">
              <a:hueOff val="1498707"/>
              <a:satOff val="-10305"/>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C652-504A-4A63-9E3D-1AA4A4F50FA7}">
      <dsp:nvSpPr>
        <dsp:cNvPr id="0" name=""/>
        <dsp:cNvSpPr/>
      </dsp:nvSpPr>
      <dsp:spPr>
        <a:xfrm>
          <a:off x="0" y="1577306"/>
          <a:ext cx="5966923" cy="157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u="sng" kern="1200" baseline="0" dirty="0"/>
            <a:t>Late</a:t>
          </a:r>
          <a:r>
            <a:rPr lang="en-US" sz="1600" b="0" kern="1200" baseline="0" dirty="0"/>
            <a:t>: it fuses the results of two or more different computational streams that work in parallel (this case)</a:t>
          </a:r>
        </a:p>
      </dsp:txBody>
      <dsp:txXfrm>
        <a:off x="0" y="1577306"/>
        <a:ext cx="5966923" cy="1574997"/>
      </dsp:txXfrm>
    </dsp:sp>
    <dsp:sp modelId="{4BEF407E-D9CB-42B3-B032-F6CA96E84D19}">
      <dsp:nvSpPr>
        <dsp:cNvPr id="0" name=""/>
        <dsp:cNvSpPr/>
      </dsp:nvSpPr>
      <dsp:spPr>
        <a:xfrm>
          <a:off x="0" y="3152303"/>
          <a:ext cx="5966923" cy="0"/>
        </a:xfrm>
        <a:prstGeom prst="line">
          <a:avLst/>
        </a:prstGeom>
        <a:solidFill>
          <a:schemeClr val="accent2">
            <a:hueOff val="2997413"/>
            <a:satOff val="-20610"/>
            <a:lumOff val="-9803"/>
            <a:alphaOff val="0"/>
          </a:schemeClr>
        </a:solidFill>
        <a:ln w="12700" cap="flat" cmpd="sng" algn="ctr">
          <a:solidFill>
            <a:schemeClr val="accent2">
              <a:hueOff val="2997413"/>
              <a:satOff val="-20610"/>
              <a:lumOff val="-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A1986-5149-4960-9863-5DAFEAA88AF5}">
      <dsp:nvSpPr>
        <dsp:cNvPr id="0" name=""/>
        <dsp:cNvSpPr/>
      </dsp:nvSpPr>
      <dsp:spPr>
        <a:xfrm>
          <a:off x="0" y="3152303"/>
          <a:ext cx="5966923" cy="157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baseline="0" dirty="0"/>
            <a:t>Early: it merges data sources at the beginning of the process to create a joint representation of the data</a:t>
          </a:r>
        </a:p>
      </dsp:txBody>
      <dsp:txXfrm>
        <a:off x="0" y="3152303"/>
        <a:ext cx="5966923" cy="15749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1DE6C-DAC3-4268-970E-5A6E6EE30B9C}">
      <dsp:nvSpPr>
        <dsp:cNvPr id="0" name=""/>
        <dsp:cNvSpPr/>
      </dsp:nvSpPr>
      <dsp:spPr>
        <a:xfrm>
          <a:off x="0" y="413"/>
          <a:ext cx="94329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7CB259-2883-49E4-A531-6B7717AB87F5}">
      <dsp:nvSpPr>
        <dsp:cNvPr id="0" name=""/>
        <dsp:cNvSpPr/>
      </dsp:nvSpPr>
      <dsp:spPr>
        <a:xfrm>
          <a:off x="0" y="413"/>
          <a:ext cx="9432925" cy="6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GB" sz="1400" kern="1200" noProof="0" dirty="0"/>
            <a:t>The project was implemented with </a:t>
          </a:r>
          <a:r>
            <a:rPr lang="en-GB" sz="1400" kern="1200" noProof="0" dirty="0" err="1"/>
            <a:t>Keras</a:t>
          </a:r>
          <a:r>
            <a:rPr lang="en-GB" sz="1400" kern="1200" noProof="0" dirty="0"/>
            <a:t> high level APIs, splitting the original dataset into training, validation and test sets</a:t>
          </a:r>
        </a:p>
      </dsp:txBody>
      <dsp:txXfrm>
        <a:off x="0" y="413"/>
        <a:ext cx="9432925" cy="677587"/>
      </dsp:txXfrm>
    </dsp:sp>
    <dsp:sp modelId="{449D1321-9C38-42D6-93CE-D2FAD3FD8180}">
      <dsp:nvSpPr>
        <dsp:cNvPr id="0" name=""/>
        <dsp:cNvSpPr/>
      </dsp:nvSpPr>
      <dsp:spPr>
        <a:xfrm>
          <a:off x="0" y="678001"/>
          <a:ext cx="943292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958AE9-2275-4A70-9BF6-3DA49921CDB9}">
      <dsp:nvSpPr>
        <dsp:cNvPr id="0" name=""/>
        <dsp:cNvSpPr/>
      </dsp:nvSpPr>
      <dsp:spPr>
        <a:xfrm>
          <a:off x="0" y="678001"/>
          <a:ext cx="9432925" cy="6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0" kern="1200" baseline="0" dirty="0"/>
            <a:t>For VGG16 and the GRU model the Generator class was used to feed the network batches of data without saturating memory</a:t>
          </a:r>
        </a:p>
      </dsp:txBody>
      <dsp:txXfrm>
        <a:off x="0" y="678001"/>
        <a:ext cx="9432925" cy="677587"/>
      </dsp:txXfrm>
    </dsp:sp>
    <dsp:sp modelId="{3F55F6AE-F3AF-4485-8EDB-15B70288CCCF}">
      <dsp:nvSpPr>
        <dsp:cNvPr id="0" name=""/>
        <dsp:cNvSpPr/>
      </dsp:nvSpPr>
      <dsp:spPr>
        <a:xfrm>
          <a:off x="0" y="1355588"/>
          <a:ext cx="943292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302D5-BEB1-4AA3-8914-159DD1A7A1F1}">
      <dsp:nvSpPr>
        <dsp:cNvPr id="0" name=""/>
        <dsp:cNvSpPr/>
      </dsp:nvSpPr>
      <dsp:spPr>
        <a:xfrm>
          <a:off x="0" y="1355588"/>
          <a:ext cx="9432925" cy="6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0" kern="1200" baseline="0" dirty="0"/>
            <a:t>The multimodal network required to build a custom generator in order to feed mixed type of data to the network</a:t>
          </a:r>
        </a:p>
      </dsp:txBody>
      <dsp:txXfrm>
        <a:off x="0" y="1355588"/>
        <a:ext cx="9432925" cy="677587"/>
      </dsp:txXfrm>
    </dsp:sp>
    <dsp:sp modelId="{B7BA472E-E005-40A7-B21C-CD4462034709}">
      <dsp:nvSpPr>
        <dsp:cNvPr id="0" name=""/>
        <dsp:cNvSpPr/>
      </dsp:nvSpPr>
      <dsp:spPr>
        <a:xfrm>
          <a:off x="0" y="2033175"/>
          <a:ext cx="94329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DEAB7A-4D1C-46B8-A785-175C13B8A74E}">
      <dsp:nvSpPr>
        <dsp:cNvPr id="0" name=""/>
        <dsp:cNvSpPr/>
      </dsp:nvSpPr>
      <dsp:spPr>
        <a:xfrm>
          <a:off x="0" y="2033175"/>
          <a:ext cx="9432925" cy="6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GB" sz="1400" kern="1200" noProof="0" dirty="0"/>
            <a:t>Training was performed on Google </a:t>
          </a:r>
          <a:r>
            <a:rPr lang="en-GB" sz="1400" kern="1200" noProof="0" dirty="0" err="1"/>
            <a:t>Colab</a:t>
          </a:r>
          <a:r>
            <a:rPr lang="en-GB" sz="1400" kern="1200" noProof="0" dirty="0"/>
            <a:t> and Amazon </a:t>
          </a:r>
          <a:r>
            <a:rPr lang="en-GB" sz="1400" kern="1200" noProof="0" dirty="0" err="1"/>
            <a:t>Sagemaker</a:t>
          </a:r>
          <a:r>
            <a:rPr lang="en-GB" sz="1400" kern="1200" noProof="0" dirty="0"/>
            <a:t> Studio Lab (</a:t>
          </a:r>
          <a:r>
            <a:rPr lang="it-IT" sz="1400" b="0" i="0" kern="1200" dirty="0"/>
            <a:t>Tesla K80  vs Tesla T4)</a:t>
          </a:r>
          <a:endParaRPr lang="en-US" sz="1400" b="0" kern="1200" baseline="0" dirty="0"/>
        </a:p>
      </dsp:txBody>
      <dsp:txXfrm>
        <a:off x="0" y="2033175"/>
        <a:ext cx="9432925" cy="677587"/>
      </dsp:txXfrm>
    </dsp:sp>
    <dsp:sp modelId="{50F62EE9-57F1-4948-B506-09C8AE54878C}">
      <dsp:nvSpPr>
        <dsp:cNvPr id="0" name=""/>
        <dsp:cNvSpPr/>
      </dsp:nvSpPr>
      <dsp:spPr>
        <a:xfrm>
          <a:off x="0" y="2710762"/>
          <a:ext cx="943292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2EE1-6D12-4E05-8A05-BD9940C550D1}">
      <dsp:nvSpPr>
        <dsp:cNvPr id="0" name=""/>
        <dsp:cNvSpPr/>
      </dsp:nvSpPr>
      <dsp:spPr>
        <a:xfrm>
          <a:off x="0" y="2710762"/>
          <a:ext cx="9432925" cy="6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0" kern="1200" baseline="0" dirty="0"/>
            <a:t>It relied on standard hyperparameters (Adam optimizer, batch size of 32, categorical cross-entropy as loss function) and early-stopping to avoid excessive overfitting</a:t>
          </a:r>
        </a:p>
      </dsp:txBody>
      <dsp:txXfrm>
        <a:off x="0" y="2710762"/>
        <a:ext cx="9432925" cy="67758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B3797-6569-4C34-9889-1EDA13B8E516}">
      <dsp:nvSpPr>
        <dsp:cNvPr id="0" name=""/>
        <dsp:cNvSpPr/>
      </dsp:nvSpPr>
      <dsp:spPr>
        <a:xfrm>
          <a:off x="0" y="1968"/>
          <a:ext cx="26943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D08968-85D6-4938-94C8-DE244B8EA6CB}">
      <dsp:nvSpPr>
        <dsp:cNvPr id="0" name=""/>
        <dsp:cNvSpPr/>
      </dsp:nvSpPr>
      <dsp:spPr>
        <a:xfrm>
          <a:off x="0" y="1968"/>
          <a:ext cx="2694309" cy="111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VGG16 required a much slower learning rate to gain adequate performances</a:t>
          </a:r>
          <a:endParaRPr lang="it-IT" sz="1400" kern="1200" dirty="0"/>
        </a:p>
      </dsp:txBody>
      <dsp:txXfrm>
        <a:off x="0" y="1968"/>
        <a:ext cx="2694309" cy="1112463"/>
      </dsp:txXfrm>
    </dsp:sp>
    <dsp:sp modelId="{3FE28FFF-13C5-4F9F-8817-E6DF1283A056}">
      <dsp:nvSpPr>
        <dsp:cNvPr id="0" name=""/>
        <dsp:cNvSpPr/>
      </dsp:nvSpPr>
      <dsp:spPr>
        <a:xfrm>
          <a:off x="0" y="1114432"/>
          <a:ext cx="26943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367EE-31E2-4C7E-99E2-0AEF99906971}">
      <dsp:nvSpPr>
        <dsp:cNvPr id="0" name=""/>
        <dsp:cNvSpPr/>
      </dsp:nvSpPr>
      <dsp:spPr>
        <a:xfrm>
          <a:off x="0" y="1114432"/>
          <a:ext cx="2694309" cy="1399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GRU and multimodal network are much faster and able to reach lower loss both in training and validation</a:t>
          </a:r>
          <a:endParaRPr lang="it-IT" sz="1400" kern="1200"/>
        </a:p>
      </dsp:txBody>
      <dsp:txXfrm>
        <a:off x="0" y="1114432"/>
        <a:ext cx="2694309" cy="1399325"/>
      </dsp:txXfrm>
    </dsp:sp>
    <dsp:sp modelId="{4AED868C-DFC5-48DC-BEA2-B0FC80906326}">
      <dsp:nvSpPr>
        <dsp:cNvPr id="0" name=""/>
        <dsp:cNvSpPr/>
      </dsp:nvSpPr>
      <dsp:spPr>
        <a:xfrm>
          <a:off x="0" y="2513758"/>
          <a:ext cx="26943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93D60-3AB9-444F-B78A-3B6442C8A625}">
      <dsp:nvSpPr>
        <dsp:cNvPr id="0" name=""/>
        <dsp:cNvSpPr/>
      </dsp:nvSpPr>
      <dsp:spPr>
        <a:xfrm>
          <a:off x="0" y="2513758"/>
          <a:ext cx="2694309" cy="1399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Early stopping prevents excessive overfitting</a:t>
          </a:r>
          <a:endParaRPr lang="it-IT" sz="1400" kern="1200" dirty="0"/>
        </a:p>
      </dsp:txBody>
      <dsp:txXfrm>
        <a:off x="0" y="2513758"/>
        <a:ext cx="2694309" cy="13993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B3797-6569-4C34-9889-1EDA13B8E516}">
      <dsp:nvSpPr>
        <dsp:cNvPr id="0" name=""/>
        <dsp:cNvSpPr/>
      </dsp:nvSpPr>
      <dsp:spPr>
        <a:xfrm>
          <a:off x="0" y="1968"/>
          <a:ext cx="26943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D08968-85D6-4938-94C8-DE244B8EA6CB}">
      <dsp:nvSpPr>
        <dsp:cNvPr id="0" name=""/>
        <dsp:cNvSpPr/>
      </dsp:nvSpPr>
      <dsp:spPr>
        <a:xfrm>
          <a:off x="0" y="1968"/>
          <a:ext cx="2694309" cy="111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VGG16 learns very slowly over time</a:t>
          </a:r>
          <a:endParaRPr lang="it-IT" sz="1400" kern="1200" dirty="0"/>
        </a:p>
      </dsp:txBody>
      <dsp:txXfrm>
        <a:off x="0" y="1968"/>
        <a:ext cx="2694309" cy="1112463"/>
      </dsp:txXfrm>
    </dsp:sp>
    <dsp:sp modelId="{3FE28FFF-13C5-4F9F-8817-E6DF1283A056}">
      <dsp:nvSpPr>
        <dsp:cNvPr id="0" name=""/>
        <dsp:cNvSpPr/>
      </dsp:nvSpPr>
      <dsp:spPr>
        <a:xfrm>
          <a:off x="0" y="1114432"/>
          <a:ext cx="26943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367EE-31E2-4C7E-99E2-0AEF99906971}">
      <dsp:nvSpPr>
        <dsp:cNvPr id="0" name=""/>
        <dsp:cNvSpPr/>
      </dsp:nvSpPr>
      <dsp:spPr>
        <a:xfrm>
          <a:off x="0" y="1114432"/>
          <a:ext cx="2694309" cy="1399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GRU and multimodal network are much faster and able to reach lower loss both in training and validation</a:t>
          </a:r>
          <a:endParaRPr lang="it-IT" sz="1400" kern="1200"/>
        </a:p>
      </dsp:txBody>
      <dsp:txXfrm>
        <a:off x="0" y="1114432"/>
        <a:ext cx="2694309" cy="1399325"/>
      </dsp:txXfrm>
    </dsp:sp>
    <dsp:sp modelId="{4AED868C-DFC5-48DC-BEA2-B0FC80906326}">
      <dsp:nvSpPr>
        <dsp:cNvPr id="0" name=""/>
        <dsp:cNvSpPr/>
      </dsp:nvSpPr>
      <dsp:spPr>
        <a:xfrm>
          <a:off x="0" y="2513758"/>
          <a:ext cx="26943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93D60-3AB9-444F-B78A-3B6442C8A625}">
      <dsp:nvSpPr>
        <dsp:cNvPr id="0" name=""/>
        <dsp:cNvSpPr/>
      </dsp:nvSpPr>
      <dsp:spPr>
        <a:xfrm>
          <a:off x="0" y="2513758"/>
          <a:ext cx="2694309" cy="1399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Early stopping prevents excessive overfitting</a:t>
          </a:r>
          <a:endParaRPr lang="it-IT" sz="1400" kern="1200" dirty="0"/>
        </a:p>
      </dsp:txBody>
      <dsp:txXfrm>
        <a:off x="0" y="2513758"/>
        <a:ext cx="2694309" cy="13993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FE043-7CF4-495F-90F5-466FD55D5ED6}">
      <dsp:nvSpPr>
        <dsp:cNvPr id="0" name=""/>
        <dsp:cNvSpPr/>
      </dsp:nvSpPr>
      <dsp:spPr>
        <a:xfrm>
          <a:off x="0" y="1837"/>
          <a:ext cx="32492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18672B-78F9-4D8C-969D-244DE0427E86}">
      <dsp:nvSpPr>
        <dsp:cNvPr id="0" name=""/>
        <dsp:cNvSpPr/>
      </dsp:nvSpPr>
      <dsp:spPr>
        <a:xfrm>
          <a:off x="0" y="1837"/>
          <a:ext cx="3249227" cy="1015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GRU is slightly more accurate on the testing set</a:t>
          </a:r>
          <a:endParaRPr lang="it-IT" sz="1400" kern="1200" dirty="0"/>
        </a:p>
      </dsp:txBody>
      <dsp:txXfrm>
        <a:off x="0" y="1837"/>
        <a:ext cx="3249227" cy="1015756"/>
      </dsp:txXfrm>
    </dsp:sp>
    <dsp:sp modelId="{B1961794-4AB1-4676-92AC-D517FDC04D01}">
      <dsp:nvSpPr>
        <dsp:cNvPr id="0" name=""/>
        <dsp:cNvSpPr/>
      </dsp:nvSpPr>
      <dsp:spPr>
        <a:xfrm>
          <a:off x="0" y="1017593"/>
          <a:ext cx="32492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03EDD8-4BF4-40CD-BF57-323E8AB3627E}">
      <dsp:nvSpPr>
        <dsp:cNvPr id="0" name=""/>
        <dsp:cNvSpPr/>
      </dsp:nvSpPr>
      <dsp:spPr>
        <a:xfrm>
          <a:off x="0" y="1017593"/>
          <a:ext cx="3249227" cy="1720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If we consider top 5 accuracy the difference between GRU/multimodal and VGG16 is less significant</a:t>
          </a:r>
        </a:p>
      </dsp:txBody>
      <dsp:txXfrm>
        <a:off x="0" y="1017593"/>
        <a:ext cx="3249227" cy="1720834"/>
      </dsp:txXfrm>
    </dsp:sp>
    <dsp:sp modelId="{99719FEF-C322-414B-86C2-0D675754D36D}">
      <dsp:nvSpPr>
        <dsp:cNvPr id="0" name=""/>
        <dsp:cNvSpPr/>
      </dsp:nvSpPr>
      <dsp:spPr>
        <a:xfrm>
          <a:off x="0" y="2738427"/>
          <a:ext cx="32492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19DE5-C506-4309-AC71-180D5F86B9CB}">
      <dsp:nvSpPr>
        <dsp:cNvPr id="0" name=""/>
        <dsp:cNvSpPr/>
      </dsp:nvSpPr>
      <dsp:spPr>
        <a:xfrm>
          <a:off x="0" y="2738427"/>
          <a:ext cx="3249227" cy="1720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Inference time increase for the multimodal network, but not as dramatically expected looking at how VGG16 performs on its own</a:t>
          </a:r>
          <a:endParaRPr lang="it-IT" sz="1400" kern="1200" dirty="0"/>
        </a:p>
      </dsp:txBody>
      <dsp:txXfrm>
        <a:off x="0" y="2738427"/>
        <a:ext cx="3249227" cy="17208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8FD79-969B-4327-8BA7-E4A6D1255897}">
      <dsp:nvSpPr>
        <dsp:cNvPr id="0" name=""/>
        <dsp:cNvSpPr/>
      </dsp:nvSpPr>
      <dsp:spPr>
        <a:xfrm>
          <a:off x="0" y="378"/>
          <a:ext cx="9023350" cy="0"/>
        </a:xfrm>
        <a:prstGeom prst="line">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4F1230A-FC8E-4ABF-A524-C68F3428B032}">
      <dsp:nvSpPr>
        <dsp:cNvPr id="0" name=""/>
        <dsp:cNvSpPr/>
      </dsp:nvSpPr>
      <dsp:spPr>
        <a:xfrm>
          <a:off x="0" y="378"/>
          <a:ext cx="9023350" cy="62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eiryo (Corpo)"/>
            </a:rPr>
            <a:t>The multimodal model converges faster (in terms of epochs) during training and it tends to have better accuracy</a:t>
          </a:r>
        </a:p>
      </dsp:txBody>
      <dsp:txXfrm>
        <a:off x="0" y="378"/>
        <a:ext cx="9023350" cy="620463"/>
      </dsp:txXfrm>
    </dsp:sp>
    <dsp:sp modelId="{0A9E4950-19EB-4B67-B63B-4775E232AA3A}">
      <dsp:nvSpPr>
        <dsp:cNvPr id="0" name=""/>
        <dsp:cNvSpPr/>
      </dsp:nvSpPr>
      <dsp:spPr>
        <a:xfrm>
          <a:off x="0" y="620842"/>
          <a:ext cx="9023350" cy="0"/>
        </a:xfrm>
        <a:prstGeom prst="line">
          <a:avLst/>
        </a:prstGeom>
        <a:gradFill rotWithShape="0">
          <a:gsLst>
            <a:gs pos="0">
              <a:schemeClr val="accent5">
                <a:hueOff val="377460"/>
                <a:satOff val="450"/>
                <a:lumOff val="1078"/>
                <a:alphaOff val="0"/>
                <a:tint val="94000"/>
                <a:satMod val="103000"/>
                <a:lumMod val="102000"/>
              </a:schemeClr>
            </a:gs>
            <a:gs pos="50000">
              <a:schemeClr val="accent5">
                <a:hueOff val="377460"/>
                <a:satOff val="450"/>
                <a:lumOff val="1078"/>
                <a:alphaOff val="0"/>
                <a:shade val="100000"/>
                <a:satMod val="110000"/>
                <a:lumMod val="100000"/>
              </a:schemeClr>
            </a:gs>
            <a:gs pos="100000">
              <a:schemeClr val="accent5">
                <a:hueOff val="377460"/>
                <a:satOff val="450"/>
                <a:lumOff val="1078"/>
                <a:alphaOff val="0"/>
                <a:shade val="70000"/>
                <a:satMod val="120000"/>
                <a:lumMod val="99000"/>
              </a:schemeClr>
            </a:gs>
          </a:gsLst>
          <a:path path="circle">
            <a:fillToRect l="100000" t="100000" r="100000" b="100000"/>
          </a:path>
        </a:gradFill>
        <a:ln w="9525" cap="flat" cmpd="sng" algn="ctr">
          <a:solidFill>
            <a:schemeClr val="accent5">
              <a:hueOff val="377460"/>
              <a:satOff val="450"/>
              <a:lumOff val="1078"/>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A1AE493-78C1-432F-8D7B-186416D6143B}">
      <dsp:nvSpPr>
        <dsp:cNvPr id="0" name=""/>
        <dsp:cNvSpPr/>
      </dsp:nvSpPr>
      <dsp:spPr>
        <a:xfrm>
          <a:off x="0" y="620842"/>
          <a:ext cx="9023350" cy="62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eiryo (Corpo)"/>
            </a:rPr>
            <a:t>However, the GRU model performs a little better on the testing set: this might be due to the fact that the dataset is largely unbalanced and so is the testing set</a:t>
          </a:r>
        </a:p>
      </dsp:txBody>
      <dsp:txXfrm>
        <a:off x="0" y="620842"/>
        <a:ext cx="9023350" cy="620463"/>
      </dsp:txXfrm>
    </dsp:sp>
    <dsp:sp modelId="{AE1E887D-C4EC-4A69-9175-A41CA0F5073B}">
      <dsp:nvSpPr>
        <dsp:cNvPr id="0" name=""/>
        <dsp:cNvSpPr/>
      </dsp:nvSpPr>
      <dsp:spPr>
        <a:xfrm>
          <a:off x="0" y="1241306"/>
          <a:ext cx="9023350" cy="0"/>
        </a:xfrm>
        <a:prstGeom prst="line">
          <a:avLst/>
        </a:prstGeom>
        <a:gradFill rotWithShape="0">
          <a:gsLst>
            <a:gs pos="0">
              <a:schemeClr val="accent5">
                <a:hueOff val="754920"/>
                <a:satOff val="899"/>
                <a:lumOff val="2157"/>
                <a:alphaOff val="0"/>
                <a:tint val="94000"/>
                <a:satMod val="103000"/>
                <a:lumMod val="102000"/>
              </a:schemeClr>
            </a:gs>
            <a:gs pos="50000">
              <a:schemeClr val="accent5">
                <a:hueOff val="754920"/>
                <a:satOff val="899"/>
                <a:lumOff val="2157"/>
                <a:alphaOff val="0"/>
                <a:shade val="100000"/>
                <a:satMod val="110000"/>
                <a:lumMod val="100000"/>
              </a:schemeClr>
            </a:gs>
            <a:gs pos="100000">
              <a:schemeClr val="accent5">
                <a:hueOff val="754920"/>
                <a:satOff val="899"/>
                <a:lumOff val="2157"/>
                <a:alphaOff val="0"/>
                <a:shade val="70000"/>
                <a:satMod val="120000"/>
                <a:lumMod val="99000"/>
              </a:schemeClr>
            </a:gs>
          </a:gsLst>
          <a:path path="circle">
            <a:fillToRect l="100000" t="100000" r="100000" b="100000"/>
          </a:path>
        </a:gradFill>
        <a:ln w="9525" cap="flat" cmpd="sng" algn="ctr">
          <a:solidFill>
            <a:schemeClr val="accent5">
              <a:hueOff val="754920"/>
              <a:satOff val="899"/>
              <a:lumOff val="215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6B7413E-7090-4C64-892E-B9877D4648C1}">
      <dsp:nvSpPr>
        <dsp:cNvPr id="0" name=""/>
        <dsp:cNvSpPr/>
      </dsp:nvSpPr>
      <dsp:spPr>
        <a:xfrm>
          <a:off x="0" y="1241306"/>
          <a:ext cx="9023350" cy="62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eiryo (Corpo)"/>
            </a:rPr>
            <a:t>The multimodal approach seems to help in cases in which the two features are likely mixed, </a:t>
          </a:r>
          <a:r>
            <a:rPr lang="en-US" sz="1400" b="0" kern="1200" baseline="0" dirty="0">
              <a:latin typeface="Meiryo (Corpo)"/>
            </a:rPr>
            <a:t>but it might lead to mistakes in unbalanced cases (e.g. less text and confusing image)</a:t>
          </a:r>
          <a:endParaRPr lang="en-GB" sz="1400" kern="1200" noProof="0" dirty="0">
            <a:latin typeface="Meiryo (Corpo)"/>
          </a:endParaRPr>
        </a:p>
      </dsp:txBody>
      <dsp:txXfrm>
        <a:off x="0" y="1241306"/>
        <a:ext cx="9023350" cy="620463"/>
      </dsp:txXfrm>
    </dsp:sp>
    <dsp:sp modelId="{BD585D36-D916-403C-9FEA-F42A8A44D47C}">
      <dsp:nvSpPr>
        <dsp:cNvPr id="0" name=""/>
        <dsp:cNvSpPr/>
      </dsp:nvSpPr>
      <dsp:spPr>
        <a:xfrm>
          <a:off x="0" y="1861769"/>
          <a:ext cx="9023350" cy="0"/>
        </a:xfrm>
        <a:prstGeom prst="line">
          <a:avLst/>
        </a:prstGeom>
        <a:gradFill rotWithShape="0">
          <a:gsLst>
            <a:gs pos="0">
              <a:schemeClr val="accent5">
                <a:hueOff val="1132379"/>
                <a:satOff val="1349"/>
                <a:lumOff val="3235"/>
                <a:alphaOff val="0"/>
                <a:tint val="94000"/>
                <a:satMod val="103000"/>
                <a:lumMod val="102000"/>
              </a:schemeClr>
            </a:gs>
            <a:gs pos="50000">
              <a:schemeClr val="accent5">
                <a:hueOff val="1132379"/>
                <a:satOff val="1349"/>
                <a:lumOff val="3235"/>
                <a:alphaOff val="0"/>
                <a:shade val="100000"/>
                <a:satMod val="110000"/>
                <a:lumMod val="100000"/>
              </a:schemeClr>
            </a:gs>
            <a:gs pos="100000">
              <a:schemeClr val="accent5">
                <a:hueOff val="1132379"/>
                <a:satOff val="1349"/>
                <a:lumOff val="3235"/>
                <a:alphaOff val="0"/>
                <a:shade val="70000"/>
                <a:satMod val="120000"/>
                <a:lumMod val="99000"/>
              </a:schemeClr>
            </a:gs>
          </a:gsLst>
          <a:path path="circle">
            <a:fillToRect l="100000" t="100000" r="100000" b="100000"/>
          </a:path>
        </a:gradFill>
        <a:ln w="9525" cap="flat" cmpd="sng" algn="ctr">
          <a:solidFill>
            <a:schemeClr val="accent5">
              <a:hueOff val="1132379"/>
              <a:satOff val="1349"/>
              <a:lumOff val="3235"/>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ED318F7-6F0E-4854-95D4-A0F5F25F88F2}">
      <dsp:nvSpPr>
        <dsp:cNvPr id="0" name=""/>
        <dsp:cNvSpPr/>
      </dsp:nvSpPr>
      <dsp:spPr>
        <a:xfrm>
          <a:off x="0" y="1861769"/>
          <a:ext cx="9023350" cy="62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b="0" kern="1200" baseline="0" dirty="0">
              <a:latin typeface="Meiryo (Corpo)"/>
            </a:rPr>
            <a:t>Labels were manually and arbitrarily aggregated; we might get better results depending on how genres were merged</a:t>
          </a:r>
        </a:p>
      </dsp:txBody>
      <dsp:txXfrm>
        <a:off x="0" y="1861769"/>
        <a:ext cx="9023350" cy="620463"/>
      </dsp:txXfrm>
    </dsp:sp>
    <dsp:sp modelId="{6549396A-536D-4F4E-834F-27CDA86E574C}">
      <dsp:nvSpPr>
        <dsp:cNvPr id="0" name=""/>
        <dsp:cNvSpPr/>
      </dsp:nvSpPr>
      <dsp:spPr>
        <a:xfrm>
          <a:off x="0" y="2482233"/>
          <a:ext cx="9023350" cy="0"/>
        </a:xfrm>
        <a:prstGeom prst="line">
          <a:avLst/>
        </a:prstGeom>
        <a:gradFill rotWithShape="0">
          <a:gsLst>
            <a:gs pos="0">
              <a:schemeClr val="accent5">
                <a:hueOff val="1509839"/>
                <a:satOff val="1799"/>
                <a:lumOff val="4314"/>
                <a:alphaOff val="0"/>
                <a:tint val="94000"/>
                <a:satMod val="103000"/>
                <a:lumMod val="102000"/>
              </a:schemeClr>
            </a:gs>
            <a:gs pos="50000">
              <a:schemeClr val="accent5">
                <a:hueOff val="1509839"/>
                <a:satOff val="1799"/>
                <a:lumOff val="4314"/>
                <a:alphaOff val="0"/>
                <a:shade val="100000"/>
                <a:satMod val="110000"/>
                <a:lumMod val="100000"/>
              </a:schemeClr>
            </a:gs>
            <a:gs pos="100000">
              <a:schemeClr val="accent5">
                <a:hueOff val="1509839"/>
                <a:satOff val="1799"/>
                <a:lumOff val="4314"/>
                <a:alphaOff val="0"/>
                <a:shade val="70000"/>
                <a:satMod val="120000"/>
                <a:lumMod val="99000"/>
              </a:schemeClr>
            </a:gs>
          </a:gsLst>
          <a:path path="circle">
            <a:fillToRect l="100000" t="100000" r="100000" b="100000"/>
          </a:path>
        </a:gradFill>
        <a:ln w="9525" cap="flat" cmpd="sng" algn="ctr">
          <a:solidFill>
            <a:schemeClr val="accent5">
              <a:hueOff val="1509839"/>
              <a:satOff val="1799"/>
              <a:lumOff val="431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5104178-A6F8-479F-975D-CE2BAC725688}">
      <dsp:nvSpPr>
        <dsp:cNvPr id="0" name=""/>
        <dsp:cNvSpPr/>
      </dsp:nvSpPr>
      <dsp:spPr>
        <a:xfrm>
          <a:off x="0" y="2482233"/>
          <a:ext cx="9023350" cy="62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b="0" kern="1200" baseline="0" dirty="0">
              <a:latin typeface="Meiryo (Corpo)"/>
            </a:rPr>
            <a:t>Further experiments with larger and more balanced dataset could </a:t>
          </a:r>
          <a:r>
            <a:rPr lang="en-US" sz="1400" b="0" kern="1200" baseline="0">
              <a:latin typeface="Meiryo (Corpo)"/>
            </a:rPr>
            <a:t>improved performances</a:t>
          </a:r>
          <a:endParaRPr lang="en-US" sz="1400" b="0" kern="1200" baseline="0" dirty="0">
            <a:latin typeface="Meiryo (Corpo)"/>
          </a:endParaRPr>
        </a:p>
      </dsp:txBody>
      <dsp:txXfrm>
        <a:off x="0" y="2482233"/>
        <a:ext cx="9023350" cy="620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D62B5-0EFC-4B38-8298-0BDBC5DCC536}">
      <dsp:nvSpPr>
        <dsp:cNvPr id="0" name=""/>
        <dsp:cNvSpPr/>
      </dsp:nvSpPr>
      <dsp:spPr>
        <a:xfrm>
          <a:off x="1039098" y="639895"/>
          <a:ext cx="831278"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6B04FC-5257-4536-BD36-2049D1516FB0}">
      <dsp:nvSpPr>
        <dsp:cNvPr id="0" name=""/>
        <dsp:cNvSpPr/>
      </dsp:nvSpPr>
      <dsp:spPr>
        <a:xfrm>
          <a:off x="1920253" y="570104"/>
          <a:ext cx="95597" cy="179454"/>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118FAD-4B02-4F5F-9F01-EF54197F7658}">
      <dsp:nvSpPr>
        <dsp:cNvPr id="0" name=""/>
        <dsp:cNvSpPr/>
      </dsp:nvSpPr>
      <dsp:spPr>
        <a:xfrm>
          <a:off x="519174" y="223917"/>
          <a:ext cx="832028" cy="832028"/>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87" tIns="32287" rIns="32287" bIns="32287" numCol="1" spcCol="1270" anchor="ctr" anchorCtr="0">
          <a:noAutofit/>
        </a:bodyPr>
        <a:lstStyle/>
        <a:p>
          <a:pPr marL="0" lvl="0" indent="0" algn="ctr" defTabSz="977900">
            <a:lnSpc>
              <a:spcPct val="90000"/>
            </a:lnSpc>
            <a:spcBef>
              <a:spcPct val="0"/>
            </a:spcBef>
            <a:spcAft>
              <a:spcPct val="35000"/>
            </a:spcAft>
            <a:buNone/>
          </a:pPr>
          <a:r>
            <a:rPr lang="en-GB" sz="2200" kern="1200" noProof="0"/>
            <a:t>1</a:t>
          </a:r>
        </a:p>
      </dsp:txBody>
      <dsp:txXfrm>
        <a:off x="641022" y="345765"/>
        <a:ext cx="588332" cy="588332"/>
      </dsp:txXfrm>
    </dsp:sp>
    <dsp:sp modelId="{CA37B3C9-026F-45A9-9252-73C0D7FEE652}">
      <dsp:nvSpPr>
        <dsp:cNvPr id="0" name=""/>
        <dsp:cNvSpPr/>
      </dsp:nvSpPr>
      <dsp:spPr>
        <a:xfrm>
          <a:off x="0" y="1221451"/>
          <a:ext cx="1870376"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7537" tIns="165100" rIns="147537" bIns="165100" numCol="1" spcCol="1270" anchor="t" anchorCtr="0">
          <a:noAutofit/>
        </a:bodyPr>
        <a:lstStyle/>
        <a:p>
          <a:pPr marL="0" lvl="0" indent="0" algn="l" defTabSz="622300">
            <a:lnSpc>
              <a:spcPct val="90000"/>
            </a:lnSpc>
            <a:spcBef>
              <a:spcPct val="0"/>
            </a:spcBef>
            <a:spcAft>
              <a:spcPct val="35000"/>
            </a:spcAft>
            <a:buNone/>
          </a:pPr>
          <a:r>
            <a:rPr lang="en-GB" sz="1400" kern="1200" noProof="0" dirty="0"/>
            <a:t>Extract and prepare the data</a:t>
          </a:r>
        </a:p>
      </dsp:txBody>
      <dsp:txXfrm>
        <a:off x="0" y="1595526"/>
        <a:ext cx="1870376" cy="1591525"/>
      </dsp:txXfrm>
    </dsp:sp>
    <dsp:sp modelId="{6E1E82BE-1625-403A-8168-140A1CD0A045}">
      <dsp:nvSpPr>
        <dsp:cNvPr id="0" name=""/>
        <dsp:cNvSpPr/>
      </dsp:nvSpPr>
      <dsp:spPr>
        <a:xfrm>
          <a:off x="2078196" y="640132"/>
          <a:ext cx="1870376"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0D043E-43BC-4F4E-BCE1-6DAB9BD5254F}">
      <dsp:nvSpPr>
        <dsp:cNvPr id="0" name=""/>
        <dsp:cNvSpPr/>
      </dsp:nvSpPr>
      <dsp:spPr>
        <a:xfrm>
          <a:off x="3998449" y="570301"/>
          <a:ext cx="95597" cy="179658"/>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38562A-EB11-4122-87C9-423DC5DF2812}">
      <dsp:nvSpPr>
        <dsp:cNvPr id="0" name=""/>
        <dsp:cNvSpPr/>
      </dsp:nvSpPr>
      <dsp:spPr>
        <a:xfrm>
          <a:off x="2597370" y="224154"/>
          <a:ext cx="832028" cy="832028"/>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87" tIns="32287" rIns="32287" bIns="32287" numCol="1" spcCol="1270" anchor="ctr" anchorCtr="0">
          <a:noAutofit/>
        </a:bodyPr>
        <a:lstStyle/>
        <a:p>
          <a:pPr marL="0" lvl="0" indent="0" algn="ctr" defTabSz="977900">
            <a:lnSpc>
              <a:spcPct val="90000"/>
            </a:lnSpc>
            <a:spcBef>
              <a:spcPct val="0"/>
            </a:spcBef>
            <a:spcAft>
              <a:spcPct val="35000"/>
            </a:spcAft>
            <a:buNone/>
          </a:pPr>
          <a:r>
            <a:rPr lang="en-GB" sz="2200" kern="1200" noProof="0"/>
            <a:t>2</a:t>
          </a:r>
        </a:p>
      </dsp:txBody>
      <dsp:txXfrm>
        <a:off x="2719218" y="346002"/>
        <a:ext cx="588332" cy="588332"/>
      </dsp:txXfrm>
    </dsp:sp>
    <dsp:sp modelId="{3B1E1FC3-E628-49E5-9F86-C96A6AACF2E9}">
      <dsp:nvSpPr>
        <dsp:cNvPr id="0" name=""/>
        <dsp:cNvSpPr/>
      </dsp:nvSpPr>
      <dsp:spPr>
        <a:xfrm>
          <a:off x="2078196" y="1222019"/>
          <a:ext cx="1870376"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7537" tIns="165100" rIns="147537" bIns="165100" numCol="1" spcCol="1270" anchor="t" anchorCtr="0">
          <a:noAutofit/>
        </a:bodyPr>
        <a:lstStyle/>
        <a:p>
          <a:pPr marL="0" lvl="0" indent="0" algn="l" defTabSz="622300">
            <a:lnSpc>
              <a:spcPct val="90000"/>
            </a:lnSpc>
            <a:spcBef>
              <a:spcPct val="0"/>
            </a:spcBef>
            <a:spcAft>
              <a:spcPct val="35000"/>
            </a:spcAft>
            <a:buNone/>
          </a:pPr>
          <a:r>
            <a:rPr lang="en-GB" sz="1400" kern="1200" noProof="0" dirty="0"/>
            <a:t>Find the right architecture for each type of data (text and images)</a:t>
          </a:r>
        </a:p>
      </dsp:txBody>
      <dsp:txXfrm>
        <a:off x="2078196" y="1596094"/>
        <a:ext cx="1870376" cy="1591525"/>
      </dsp:txXfrm>
    </dsp:sp>
    <dsp:sp modelId="{E717EB06-8EB8-4BF8-9325-EF0A4A460604}">
      <dsp:nvSpPr>
        <dsp:cNvPr id="0" name=""/>
        <dsp:cNvSpPr/>
      </dsp:nvSpPr>
      <dsp:spPr>
        <a:xfrm>
          <a:off x="4156392" y="640132"/>
          <a:ext cx="1870376"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7CB7F-0C11-48C9-B9D2-783D1C8272F8}">
      <dsp:nvSpPr>
        <dsp:cNvPr id="0" name=""/>
        <dsp:cNvSpPr/>
      </dsp:nvSpPr>
      <dsp:spPr>
        <a:xfrm>
          <a:off x="6076645" y="570301"/>
          <a:ext cx="95597" cy="179658"/>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EEB880-AA1A-40DB-8E3D-CF1E968B5A63}">
      <dsp:nvSpPr>
        <dsp:cNvPr id="0" name=""/>
        <dsp:cNvSpPr/>
      </dsp:nvSpPr>
      <dsp:spPr>
        <a:xfrm>
          <a:off x="4675566" y="224154"/>
          <a:ext cx="832028" cy="832028"/>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87" tIns="32287" rIns="32287" bIns="32287" numCol="1" spcCol="1270" anchor="ctr" anchorCtr="0">
          <a:noAutofit/>
        </a:bodyPr>
        <a:lstStyle/>
        <a:p>
          <a:pPr marL="0" lvl="0" indent="0" algn="ctr" defTabSz="977900">
            <a:lnSpc>
              <a:spcPct val="90000"/>
            </a:lnSpc>
            <a:spcBef>
              <a:spcPct val="0"/>
            </a:spcBef>
            <a:spcAft>
              <a:spcPct val="35000"/>
            </a:spcAft>
            <a:buNone/>
          </a:pPr>
          <a:r>
            <a:rPr lang="en-GB" sz="2200" kern="1200" noProof="0"/>
            <a:t>3</a:t>
          </a:r>
        </a:p>
      </dsp:txBody>
      <dsp:txXfrm>
        <a:off x="4797414" y="346002"/>
        <a:ext cx="588332" cy="588332"/>
      </dsp:txXfrm>
    </dsp:sp>
    <dsp:sp modelId="{291E3A20-8777-471F-A90A-07D840A313C4}">
      <dsp:nvSpPr>
        <dsp:cNvPr id="0" name=""/>
        <dsp:cNvSpPr/>
      </dsp:nvSpPr>
      <dsp:spPr>
        <a:xfrm>
          <a:off x="4156392" y="1222019"/>
          <a:ext cx="1870376"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7537" tIns="165100" rIns="147537" bIns="165100" numCol="1" spcCol="1270" anchor="t" anchorCtr="0">
          <a:noAutofit/>
        </a:bodyPr>
        <a:lstStyle/>
        <a:p>
          <a:pPr marL="0" lvl="0" indent="0" algn="l" defTabSz="622300">
            <a:lnSpc>
              <a:spcPct val="90000"/>
            </a:lnSpc>
            <a:spcBef>
              <a:spcPct val="0"/>
            </a:spcBef>
            <a:spcAft>
              <a:spcPct val="35000"/>
            </a:spcAft>
            <a:buNone/>
          </a:pPr>
          <a:r>
            <a:rPr lang="en-GB" sz="1400" kern="1200" noProof="0" dirty="0"/>
            <a:t>Build and train a multimodal network</a:t>
          </a:r>
        </a:p>
      </dsp:txBody>
      <dsp:txXfrm>
        <a:off x="4156392" y="1596094"/>
        <a:ext cx="1870376" cy="1591525"/>
      </dsp:txXfrm>
    </dsp:sp>
    <dsp:sp modelId="{D0761339-8E98-4D39-87C5-7CC7AE1024DC}">
      <dsp:nvSpPr>
        <dsp:cNvPr id="0" name=""/>
        <dsp:cNvSpPr/>
      </dsp:nvSpPr>
      <dsp:spPr>
        <a:xfrm>
          <a:off x="6234588" y="640132"/>
          <a:ext cx="935188"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F599A1-E6A5-4D44-AAAF-DA501248ED41}">
      <dsp:nvSpPr>
        <dsp:cNvPr id="0" name=""/>
        <dsp:cNvSpPr/>
      </dsp:nvSpPr>
      <dsp:spPr>
        <a:xfrm>
          <a:off x="6753762" y="224154"/>
          <a:ext cx="832028" cy="832028"/>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87" tIns="32287" rIns="32287" bIns="32287" numCol="1" spcCol="1270" anchor="ctr" anchorCtr="0">
          <a:noAutofit/>
        </a:bodyPr>
        <a:lstStyle/>
        <a:p>
          <a:pPr marL="0" lvl="0" indent="0" algn="ctr" defTabSz="977900">
            <a:lnSpc>
              <a:spcPct val="90000"/>
            </a:lnSpc>
            <a:spcBef>
              <a:spcPct val="0"/>
            </a:spcBef>
            <a:spcAft>
              <a:spcPct val="35000"/>
            </a:spcAft>
            <a:buNone/>
          </a:pPr>
          <a:r>
            <a:rPr lang="en-GB" sz="2200" kern="1200" noProof="0"/>
            <a:t>4</a:t>
          </a:r>
        </a:p>
      </dsp:txBody>
      <dsp:txXfrm>
        <a:off x="6875610" y="346002"/>
        <a:ext cx="588332" cy="588332"/>
      </dsp:txXfrm>
    </dsp:sp>
    <dsp:sp modelId="{A17D38F5-89B6-48A6-A7EA-51B66D16AC6F}">
      <dsp:nvSpPr>
        <dsp:cNvPr id="0" name=""/>
        <dsp:cNvSpPr/>
      </dsp:nvSpPr>
      <dsp:spPr>
        <a:xfrm>
          <a:off x="6234588" y="1222019"/>
          <a:ext cx="1870376"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7537" tIns="165100" rIns="147537" bIns="165100" numCol="1" spcCol="1270" anchor="t" anchorCtr="0">
          <a:noAutofit/>
        </a:bodyPr>
        <a:lstStyle/>
        <a:p>
          <a:pPr marL="0" lvl="0" indent="0" algn="l" defTabSz="622300">
            <a:lnSpc>
              <a:spcPct val="90000"/>
            </a:lnSpc>
            <a:spcBef>
              <a:spcPct val="0"/>
            </a:spcBef>
            <a:spcAft>
              <a:spcPct val="35000"/>
            </a:spcAft>
            <a:buNone/>
          </a:pPr>
          <a:r>
            <a:rPr lang="en-GB" sz="1400" kern="1200" noProof="0" dirty="0"/>
            <a:t>Evaluate the results</a:t>
          </a:r>
        </a:p>
      </dsp:txBody>
      <dsp:txXfrm>
        <a:off x="6234588" y="1596094"/>
        <a:ext cx="1870376" cy="1591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46863-E34D-4D37-8C10-96E86D18D1CF}">
      <dsp:nvSpPr>
        <dsp:cNvPr id="0" name=""/>
        <dsp:cNvSpPr/>
      </dsp:nvSpPr>
      <dsp:spPr>
        <a:xfrm>
          <a:off x="1660390" y="33931"/>
          <a:ext cx="3371094" cy="15246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err="1"/>
            <a:t>Lack</a:t>
          </a:r>
          <a:r>
            <a:rPr lang="it-IT" sz="1500" kern="1200" dirty="0"/>
            <a:t> of </a:t>
          </a:r>
          <a:r>
            <a:rPr lang="it-IT" sz="1500" kern="1200" dirty="0" err="1"/>
            <a:t>existing</a:t>
          </a:r>
          <a:r>
            <a:rPr lang="it-IT" sz="1500" kern="1200" dirty="0"/>
            <a:t> dataset </a:t>
          </a:r>
          <a:r>
            <a:rPr lang="it-IT" sz="1500" kern="1200" dirty="0" err="1"/>
            <a:t>focusing</a:t>
          </a:r>
          <a:r>
            <a:rPr lang="it-IT" sz="1500" kern="1200" dirty="0"/>
            <a:t> on </a:t>
          </a:r>
          <a:r>
            <a:rPr lang="en-GB" sz="1500" kern="1200" noProof="0" dirty="0"/>
            <a:t>this</a:t>
          </a:r>
          <a:r>
            <a:rPr lang="it-IT" sz="1500" kern="1200" dirty="0"/>
            <a:t> </a:t>
          </a:r>
          <a:r>
            <a:rPr lang="it-IT" sz="1500" kern="1200" dirty="0" err="1"/>
            <a:t>kind</a:t>
          </a:r>
          <a:r>
            <a:rPr lang="it-IT" sz="1500" kern="1200" dirty="0"/>
            <a:t> of task (e.g. Spotify dataset </a:t>
          </a:r>
          <a:r>
            <a:rPr lang="it-IT" sz="1500" kern="1200" dirty="0" err="1"/>
            <a:t>is</a:t>
          </a:r>
          <a:r>
            <a:rPr lang="it-IT" sz="1500" kern="1200" dirty="0"/>
            <a:t> </a:t>
          </a:r>
          <a:r>
            <a:rPr lang="it-IT" sz="1500" kern="1200" dirty="0" err="1"/>
            <a:t>meant</a:t>
          </a:r>
          <a:r>
            <a:rPr lang="it-IT" sz="1500" kern="1200" dirty="0"/>
            <a:t> for audio </a:t>
          </a:r>
          <a:r>
            <a:rPr lang="it-IT" sz="1500" kern="1200" dirty="0" err="1"/>
            <a:t>transcription</a:t>
          </a:r>
          <a:r>
            <a:rPr lang="it-IT" sz="1500" kern="1200" dirty="0"/>
            <a:t>)</a:t>
          </a:r>
        </a:p>
      </dsp:txBody>
      <dsp:txXfrm>
        <a:off x="1660390" y="33931"/>
        <a:ext cx="3371094" cy="1524692"/>
      </dsp:txXfrm>
    </dsp:sp>
    <dsp:sp modelId="{FB38FD9C-F3E1-4886-A1A8-C9A7EF72A3DD}">
      <dsp:nvSpPr>
        <dsp:cNvPr id="0" name=""/>
        <dsp:cNvSpPr/>
      </dsp:nvSpPr>
      <dsp:spPr>
        <a:xfrm>
          <a:off x="0" y="33931"/>
          <a:ext cx="1509445" cy="152469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EEF51-97A0-43D8-9B5C-A2E3E7406F6D}">
      <dsp:nvSpPr>
        <dsp:cNvPr id="0" name=""/>
        <dsp:cNvSpPr/>
      </dsp:nvSpPr>
      <dsp:spPr>
        <a:xfrm>
          <a:off x="0" y="1810197"/>
          <a:ext cx="3371094" cy="1524692"/>
        </a:xfrm>
        <a:prstGeom prst="rect">
          <a:avLst/>
        </a:prstGeom>
        <a:solidFill>
          <a:schemeClr val="accent2">
            <a:hueOff val="1498707"/>
            <a:satOff val="-10305"/>
            <a:lumOff val="-490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noProof="0" dirty="0"/>
            <a:t>Extracted a dataset from Apple Music using their APIs, including nearly 30000 different shows</a:t>
          </a:r>
          <a:endParaRPr lang="en-GB" sz="1500" b="0" kern="1200" baseline="0" noProof="0" dirty="0"/>
        </a:p>
      </dsp:txBody>
      <dsp:txXfrm>
        <a:off x="0" y="1810197"/>
        <a:ext cx="3371094" cy="1524692"/>
      </dsp:txXfrm>
    </dsp:sp>
    <dsp:sp modelId="{4710317B-3351-4EE0-AB12-6E5A99865838}">
      <dsp:nvSpPr>
        <dsp:cNvPr id="0" name=""/>
        <dsp:cNvSpPr/>
      </dsp:nvSpPr>
      <dsp:spPr>
        <a:xfrm>
          <a:off x="3522039" y="1810197"/>
          <a:ext cx="1509445" cy="15246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7ECBB1-2733-4C6F-831A-A2162A329E51}">
      <dsp:nvSpPr>
        <dsp:cNvPr id="0" name=""/>
        <dsp:cNvSpPr/>
      </dsp:nvSpPr>
      <dsp:spPr>
        <a:xfrm>
          <a:off x="1660390" y="3586464"/>
          <a:ext cx="3371094" cy="1524692"/>
        </a:xfrm>
        <a:prstGeom prst="rect">
          <a:avLst/>
        </a:prstGeom>
        <a:solidFill>
          <a:schemeClr val="accent2">
            <a:hueOff val="2997413"/>
            <a:satOff val="-20610"/>
            <a:lumOff val="-980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baseline="0" dirty="0"/>
            <a:t>Each show has metadata regarding title, description, cover image, authors and primary genre</a:t>
          </a:r>
          <a:endParaRPr lang="en-GB" sz="1500" b="0" kern="1200" baseline="0" noProof="0" dirty="0"/>
        </a:p>
      </dsp:txBody>
      <dsp:txXfrm>
        <a:off x="1660390" y="3586464"/>
        <a:ext cx="3371094" cy="1524692"/>
      </dsp:txXfrm>
    </dsp:sp>
    <dsp:sp modelId="{41425567-103D-498D-AC7B-F946410C2EA9}">
      <dsp:nvSpPr>
        <dsp:cNvPr id="0" name=""/>
        <dsp:cNvSpPr/>
      </dsp:nvSpPr>
      <dsp:spPr>
        <a:xfrm>
          <a:off x="0" y="3586464"/>
          <a:ext cx="1509445" cy="15246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B65C3-C09D-4B17-8B8F-594AFC73B0E0}">
      <dsp:nvSpPr>
        <dsp:cNvPr id="0" name=""/>
        <dsp:cNvSpPr/>
      </dsp:nvSpPr>
      <dsp:spPr>
        <a:xfrm>
          <a:off x="0" y="0"/>
          <a:ext cx="109372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43C46-C803-45B6-B95F-9566F2AB1790}">
      <dsp:nvSpPr>
        <dsp:cNvPr id="0" name=""/>
        <dsp:cNvSpPr/>
      </dsp:nvSpPr>
      <dsp:spPr>
        <a:xfrm>
          <a:off x="0" y="0"/>
          <a:ext cx="10937289" cy="679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Originally 110 different genres with many overlaps</a:t>
          </a:r>
          <a:endParaRPr lang="it-IT" sz="1600" kern="1200" dirty="0"/>
        </a:p>
      </dsp:txBody>
      <dsp:txXfrm>
        <a:off x="0" y="0"/>
        <a:ext cx="10937289" cy="679142"/>
      </dsp:txXfrm>
    </dsp:sp>
    <dsp:sp modelId="{C32CA864-E8DA-47CD-A2EC-90405F520326}">
      <dsp:nvSpPr>
        <dsp:cNvPr id="0" name=""/>
        <dsp:cNvSpPr/>
      </dsp:nvSpPr>
      <dsp:spPr>
        <a:xfrm>
          <a:off x="0" y="679142"/>
          <a:ext cx="109372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B3D7A-68AE-479B-89EF-3FAEE9936037}">
      <dsp:nvSpPr>
        <dsp:cNvPr id="0" name=""/>
        <dsp:cNvSpPr/>
      </dsp:nvSpPr>
      <dsp:spPr>
        <a:xfrm>
          <a:off x="0" y="679142"/>
          <a:ext cx="10937289" cy="679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After pre-processing only 35 different genres with a rather unbalanced distribution</a:t>
          </a:r>
          <a:endParaRPr lang="it-IT" sz="1600" kern="1200" dirty="0"/>
        </a:p>
      </dsp:txBody>
      <dsp:txXfrm>
        <a:off x="0" y="679142"/>
        <a:ext cx="10937289" cy="679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A31B4-7021-4313-BEBE-54E271442DB1}">
      <dsp:nvSpPr>
        <dsp:cNvPr id="0" name=""/>
        <dsp:cNvSpPr/>
      </dsp:nvSpPr>
      <dsp:spPr>
        <a:xfrm>
          <a:off x="0" y="1019"/>
          <a:ext cx="83131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3574E6-9754-4EF0-BF43-D2488CDC235A}">
      <dsp:nvSpPr>
        <dsp:cNvPr id="0" name=""/>
        <dsp:cNvSpPr/>
      </dsp:nvSpPr>
      <dsp:spPr>
        <a:xfrm>
          <a:off x="0" y="1019"/>
          <a:ext cx="8313181" cy="498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Title: Two Girls Talk Balls</a:t>
          </a:r>
          <a:endParaRPr lang="it-IT" sz="1400" kern="1200" dirty="0"/>
        </a:p>
      </dsp:txBody>
      <dsp:txXfrm>
        <a:off x="0" y="1019"/>
        <a:ext cx="8313181" cy="498847"/>
      </dsp:txXfrm>
    </dsp:sp>
    <dsp:sp modelId="{72793291-3BE3-4C71-B00A-61B867FCDDF9}">
      <dsp:nvSpPr>
        <dsp:cNvPr id="0" name=""/>
        <dsp:cNvSpPr/>
      </dsp:nvSpPr>
      <dsp:spPr>
        <a:xfrm>
          <a:off x="0" y="499866"/>
          <a:ext cx="83131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850A53-6C58-475F-B081-7AC671658888}">
      <dsp:nvSpPr>
        <dsp:cNvPr id="0" name=""/>
        <dsp:cNvSpPr/>
      </dsp:nvSpPr>
      <dsp:spPr>
        <a:xfrm>
          <a:off x="0" y="499866"/>
          <a:ext cx="8313181" cy="110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kern="1200" dirty="0" err="1"/>
            <a:t>Description</a:t>
          </a:r>
          <a:r>
            <a:rPr lang="it-IT" sz="1400" kern="1200" dirty="0"/>
            <a:t>: «</a:t>
          </a:r>
          <a:r>
            <a:rPr lang="en-US" sz="1400" b="0" i="0" kern="1200" dirty="0"/>
            <a:t>An alternative take on Women's Football. Covering the WSL, NWSL, Euro 2022 and Women's Champions League; Charlotte and Tamsin bring a refreshing voice with debate, banter and highlights from the best of the Women's Game. Proudly sponsored by </a:t>
          </a:r>
          <a:r>
            <a:rPr lang="en-US" sz="1400" b="0" i="0" kern="1200" dirty="0" err="1"/>
            <a:t>FotMob</a:t>
          </a:r>
          <a:r>
            <a:rPr lang="en-US" sz="1400" b="0" i="0" kern="1200" dirty="0"/>
            <a:t>” </a:t>
          </a:r>
          <a:endParaRPr lang="it-IT" sz="1400" kern="1200" dirty="0"/>
        </a:p>
      </dsp:txBody>
      <dsp:txXfrm>
        <a:off x="0" y="499866"/>
        <a:ext cx="8313181" cy="11069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9CAD7-E371-411D-A1CF-AFD2CA4A3DF1}">
      <dsp:nvSpPr>
        <dsp:cNvPr id="0" name=""/>
        <dsp:cNvSpPr/>
      </dsp:nvSpPr>
      <dsp:spPr>
        <a:xfrm>
          <a:off x="749" y="1064556"/>
          <a:ext cx="2922216" cy="1753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noProof="0" dirty="0"/>
            <a:t>Images are coded as a numerical matrix (height x width x channels)</a:t>
          </a:r>
        </a:p>
      </dsp:txBody>
      <dsp:txXfrm>
        <a:off x="749" y="1064556"/>
        <a:ext cx="2922216" cy="1753329"/>
      </dsp:txXfrm>
    </dsp:sp>
    <dsp:sp modelId="{559E393C-417C-4712-A657-339072369158}">
      <dsp:nvSpPr>
        <dsp:cNvPr id="0" name=""/>
        <dsp:cNvSpPr/>
      </dsp:nvSpPr>
      <dsp:spPr>
        <a:xfrm>
          <a:off x="3215187" y="1064556"/>
          <a:ext cx="2922216" cy="1753329"/>
        </a:xfrm>
        <a:prstGeom prst="rect">
          <a:avLst/>
        </a:prstGeom>
        <a:solidFill>
          <a:schemeClr val="accent2">
            <a:hueOff val="999138"/>
            <a:satOff val="-6870"/>
            <a:lumOff val="-326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noProof="0" dirty="0"/>
            <a:t>Each image in the dataset is in JPEG format and has a shape of 600 x 600 x 3 (RGB)</a:t>
          </a:r>
        </a:p>
      </dsp:txBody>
      <dsp:txXfrm>
        <a:off x="3215187" y="1064556"/>
        <a:ext cx="2922216" cy="1753329"/>
      </dsp:txXfrm>
    </dsp:sp>
    <dsp:sp modelId="{1A1D3C7A-CBE4-4131-AD43-E5F53433107B}">
      <dsp:nvSpPr>
        <dsp:cNvPr id="0" name=""/>
        <dsp:cNvSpPr/>
      </dsp:nvSpPr>
      <dsp:spPr>
        <a:xfrm>
          <a:off x="749" y="3110108"/>
          <a:ext cx="2922216" cy="1753329"/>
        </a:xfrm>
        <a:prstGeom prst="rect">
          <a:avLst/>
        </a:prstGeom>
        <a:solidFill>
          <a:schemeClr val="accent2">
            <a:hueOff val="1998276"/>
            <a:satOff val="-13740"/>
            <a:lumOff val="-653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baseline="0" dirty="0"/>
            <a:t>DNN can learn how to filter (parts of) an image to extract relevant features (Convolutional Neural Network)</a:t>
          </a:r>
        </a:p>
      </dsp:txBody>
      <dsp:txXfrm>
        <a:off x="749" y="3110108"/>
        <a:ext cx="2922216" cy="1753329"/>
      </dsp:txXfrm>
    </dsp:sp>
    <dsp:sp modelId="{59E88095-4B08-4E61-B131-044D58089BFD}">
      <dsp:nvSpPr>
        <dsp:cNvPr id="0" name=""/>
        <dsp:cNvSpPr/>
      </dsp:nvSpPr>
      <dsp:spPr>
        <a:xfrm>
          <a:off x="3215187" y="3110108"/>
          <a:ext cx="2922216" cy="1753329"/>
        </a:xfrm>
        <a:prstGeom prst="rect">
          <a:avLst/>
        </a:prstGeom>
        <a:solidFill>
          <a:schemeClr val="accent2">
            <a:hueOff val="2997413"/>
            <a:satOff val="-20610"/>
            <a:lumOff val="-980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baseline="0" dirty="0"/>
            <a:t>Instead of building from scratch a CNN, better performances are achieved use a pre-trained architecture (transfer learning)</a:t>
          </a:r>
        </a:p>
      </dsp:txBody>
      <dsp:txXfrm>
        <a:off x="3215187" y="3110108"/>
        <a:ext cx="2922216" cy="17533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C7822-6435-40D2-9418-88D0F35C0A05}">
      <dsp:nvSpPr>
        <dsp:cNvPr id="0" name=""/>
        <dsp:cNvSpPr/>
      </dsp:nvSpPr>
      <dsp:spPr>
        <a:xfrm>
          <a:off x="0" y="2204"/>
          <a:ext cx="32876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BB6D5-7364-4457-8653-86C5C0C565F5}">
      <dsp:nvSpPr>
        <dsp:cNvPr id="0" name=""/>
        <dsp:cNvSpPr/>
      </dsp:nvSpPr>
      <dsp:spPr>
        <a:xfrm>
          <a:off x="0" y="2204"/>
          <a:ext cx="3287697" cy="150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Large architecture trained on millions of images (ImageNet dataset)</a:t>
          </a:r>
          <a:endParaRPr lang="it-IT" sz="1400" kern="1200" dirty="0"/>
        </a:p>
      </dsp:txBody>
      <dsp:txXfrm>
        <a:off x="0" y="2204"/>
        <a:ext cx="3287697" cy="1503453"/>
      </dsp:txXfrm>
    </dsp:sp>
    <dsp:sp modelId="{E2C57C44-C1CE-4D03-AD22-8359A4CCA749}">
      <dsp:nvSpPr>
        <dsp:cNvPr id="0" name=""/>
        <dsp:cNvSpPr/>
      </dsp:nvSpPr>
      <dsp:spPr>
        <a:xfrm>
          <a:off x="0" y="1505657"/>
          <a:ext cx="32876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94A8E4-DBDD-4A65-A37F-E06F19AD6887}">
      <dsp:nvSpPr>
        <dsp:cNvPr id="0" name=""/>
        <dsp:cNvSpPr/>
      </dsp:nvSpPr>
      <dsp:spPr>
        <a:xfrm>
          <a:off x="0" y="1505657"/>
          <a:ext cx="3287697" cy="150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Stack of convolutional layers and max pooling using </a:t>
          </a:r>
          <a:r>
            <a:rPr lang="en-GB" sz="1400" kern="1200" noProof="0" dirty="0" err="1"/>
            <a:t>ReLU</a:t>
          </a:r>
          <a:r>
            <a:rPr lang="en-GB" sz="1400" kern="1200" noProof="0" dirty="0"/>
            <a:t> as activation function</a:t>
          </a:r>
        </a:p>
      </dsp:txBody>
      <dsp:txXfrm>
        <a:off x="0" y="1505657"/>
        <a:ext cx="3287697" cy="1503453"/>
      </dsp:txXfrm>
    </dsp:sp>
    <dsp:sp modelId="{4FD41717-A9B3-4AA2-903B-3E9D846D749A}">
      <dsp:nvSpPr>
        <dsp:cNvPr id="0" name=""/>
        <dsp:cNvSpPr/>
      </dsp:nvSpPr>
      <dsp:spPr>
        <a:xfrm>
          <a:off x="0" y="3009110"/>
          <a:ext cx="32876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45DC5A-8B4A-4E82-850C-03D8721562CC}">
      <dsp:nvSpPr>
        <dsp:cNvPr id="0" name=""/>
        <dsp:cNvSpPr/>
      </dsp:nvSpPr>
      <dsp:spPr>
        <a:xfrm>
          <a:off x="0" y="3009110"/>
          <a:ext cx="3287697" cy="150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It can be used for different tasks without re-training thanks to transfer learning</a:t>
          </a:r>
          <a:endParaRPr lang="it-IT" sz="1400" kern="1200" dirty="0"/>
        </a:p>
      </dsp:txBody>
      <dsp:txXfrm>
        <a:off x="0" y="3009110"/>
        <a:ext cx="3287697" cy="15034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53F21-1850-4557-B3E3-59697D454112}">
      <dsp:nvSpPr>
        <dsp:cNvPr id="0" name=""/>
        <dsp:cNvSpPr/>
      </dsp:nvSpPr>
      <dsp:spPr>
        <a:xfrm>
          <a:off x="0" y="4050"/>
          <a:ext cx="3285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A4C956-8EA7-49C0-A29F-A85E1ABF7EB2}">
      <dsp:nvSpPr>
        <dsp:cNvPr id="0" name=""/>
        <dsp:cNvSpPr/>
      </dsp:nvSpPr>
      <dsp:spPr>
        <a:xfrm>
          <a:off x="0" y="4050"/>
          <a:ext cx="3285403" cy="1537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Cut the last </a:t>
          </a:r>
          <a:r>
            <a:rPr lang="en-GB" sz="1400" u="none" kern="1200" noProof="0" dirty="0"/>
            <a:t>layer</a:t>
          </a:r>
          <a:r>
            <a:rPr lang="en-GB" sz="1400" kern="1200" noProof="0" dirty="0"/>
            <a:t> (classifier head) and replace it with a dense layer with a neuron for each label (35)</a:t>
          </a:r>
        </a:p>
      </dsp:txBody>
      <dsp:txXfrm>
        <a:off x="0" y="4050"/>
        <a:ext cx="3285403" cy="1537047"/>
      </dsp:txXfrm>
    </dsp:sp>
    <dsp:sp modelId="{07B14ADB-B593-4790-8213-AE0E17965AD7}">
      <dsp:nvSpPr>
        <dsp:cNvPr id="0" name=""/>
        <dsp:cNvSpPr/>
      </dsp:nvSpPr>
      <dsp:spPr>
        <a:xfrm>
          <a:off x="0" y="1541098"/>
          <a:ext cx="3285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3B614-EFB3-48EA-8002-F0DA034C56C6}">
      <dsp:nvSpPr>
        <dsp:cNvPr id="0" name=""/>
        <dsp:cNvSpPr/>
      </dsp:nvSpPr>
      <dsp:spPr>
        <a:xfrm>
          <a:off x="0" y="1541098"/>
          <a:ext cx="3285403" cy="191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Reshape images to 224 x 224 size </a:t>
          </a:r>
          <a:r>
            <a:rPr lang="en-US" sz="1400" b="0" i="0" kern="1200" dirty="0"/>
            <a:t>and convert them from RGB to BGR (automatically pre-processed by </a:t>
          </a:r>
          <a:r>
            <a:rPr lang="en-US" sz="1400" b="0" i="0" kern="1200" dirty="0" err="1"/>
            <a:t>Keras</a:t>
          </a:r>
          <a:r>
            <a:rPr lang="en-US" sz="1400" b="0" i="0" kern="1200" dirty="0"/>
            <a:t>)</a:t>
          </a:r>
          <a:endParaRPr lang="it-IT" sz="1400" kern="1200" dirty="0"/>
        </a:p>
      </dsp:txBody>
      <dsp:txXfrm>
        <a:off x="0" y="1541098"/>
        <a:ext cx="3285403" cy="1917772"/>
      </dsp:txXfrm>
    </dsp:sp>
    <dsp:sp modelId="{A9AEF18F-15A8-436C-86FD-917B0A635593}">
      <dsp:nvSpPr>
        <dsp:cNvPr id="0" name=""/>
        <dsp:cNvSpPr/>
      </dsp:nvSpPr>
      <dsp:spPr>
        <a:xfrm>
          <a:off x="0" y="3458871"/>
          <a:ext cx="3285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F24E23-D1B0-475E-9C74-5A995F605561}">
      <dsp:nvSpPr>
        <dsp:cNvPr id="0" name=""/>
        <dsp:cNvSpPr/>
      </dsp:nvSpPr>
      <dsp:spPr>
        <a:xfrm>
          <a:off x="0" y="3458871"/>
          <a:ext cx="3285403" cy="253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Use data augmentation to create artificially additional samples for training (random flip and random rotation)</a:t>
          </a:r>
        </a:p>
      </dsp:txBody>
      <dsp:txXfrm>
        <a:off x="0" y="3458871"/>
        <a:ext cx="3285403" cy="2535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0E50D-3A3B-4744-840B-AABAFD5D99A4}">
      <dsp:nvSpPr>
        <dsp:cNvPr id="0" name=""/>
        <dsp:cNvSpPr/>
      </dsp:nvSpPr>
      <dsp:spPr>
        <a:xfrm>
          <a:off x="0" y="3781929"/>
          <a:ext cx="5076826" cy="12413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baseline="0" dirty="0"/>
            <a:t>Textual data has to be converted into numerical arrays (assigning each token to a numerical ID and passing it to an embedding layer)</a:t>
          </a:r>
        </a:p>
      </dsp:txBody>
      <dsp:txXfrm>
        <a:off x="0" y="3781929"/>
        <a:ext cx="5076826" cy="1241313"/>
      </dsp:txXfrm>
    </dsp:sp>
    <dsp:sp modelId="{07F9553F-E1D8-4782-BCEC-B99F26648404}">
      <dsp:nvSpPr>
        <dsp:cNvPr id="0" name=""/>
        <dsp:cNvSpPr/>
      </dsp:nvSpPr>
      <dsp:spPr>
        <a:xfrm rot="10800000">
          <a:off x="0" y="1891408"/>
          <a:ext cx="5076826" cy="1909140"/>
        </a:xfrm>
        <a:prstGeom prst="upArrowCallout">
          <a:avLst/>
        </a:prstGeom>
        <a:solidFill>
          <a:schemeClr val="accent2">
            <a:hueOff val="1498707"/>
            <a:satOff val="-10305"/>
            <a:lumOff val="-490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noProof="0" dirty="0"/>
            <a:t>In order to be fed to RNNs, text must be normalized: tokenization, stop-words elimination, lemmatisation</a:t>
          </a:r>
        </a:p>
      </dsp:txBody>
      <dsp:txXfrm rot="10800000">
        <a:off x="0" y="1891408"/>
        <a:ext cx="5076826" cy="1240502"/>
      </dsp:txXfrm>
    </dsp:sp>
    <dsp:sp modelId="{FA98C2C1-1B37-4141-A4BC-BED8AE0EC4CA}">
      <dsp:nvSpPr>
        <dsp:cNvPr id="0" name=""/>
        <dsp:cNvSpPr/>
      </dsp:nvSpPr>
      <dsp:spPr>
        <a:xfrm rot="10800000">
          <a:off x="0" y="888"/>
          <a:ext cx="5076826" cy="1909140"/>
        </a:xfrm>
        <a:prstGeom prst="upArrowCallout">
          <a:avLst/>
        </a:prstGeom>
        <a:solidFill>
          <a:schemeClr val="accent2">
            <a:hueOff val="2997413"/>
            <a:satOff val="-20610"/>
            <a:lumOff val="-980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noProof="0" dirty="0"/>
            <a:t>Text is understood as a sequence problem, thus RNN are commonly used for text classification and language modelling</a:t>
          </a:r>
        </a:p>
      </dsp:txBody>
      <dsp:txXfrm rot="10800000">
        <a:off x="0" y="888"/>
        <a:ext cx="5076826" cy="12405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D4C635-AC23-48E2-AC35-4A7DBC6AC955}" type="datetimeFigureOut">
              <a:rPr lang="it-IT" smtClean="0"/>
              <a:t>14/03/2022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876C1-1C95-4FCF-8AB8-EDC1BCF98EEF}" type="slidenum">
              <a:rPr lang="it-IT" smtClean="0"/>
              <a:t>‹N›</a:t>
            </a:fld>
            <a:endParaRPr lang="it-IT"/>
          </a:p>
        </p:txBody>
      </p:sp>
    </p:spTree>
    <p:extLst>
      <p:ext uri="{BB962C8B-B14F-4D97-AF65-F5344CB8AC3E}">
        <p14:creationId xmlns:p14="http://schemas.microsoft.com/office/powerpoint/2010/main" val="434212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CB876C1-1C95-4FCF-8AB8-EDC1BCF98EEF}" type="slidenum">
              <a:rPr lang="it-IT" smtClean="0"/>
              <a:t>27</a:t>
            </a:fld>
            <a:endParaRPr lang="it-IT"/>
          </a:p>
        </p:txBody>
      </p:sp>
    </p:spTree>
    <p:extLst>
      <p:ext uri="{BB962C8B-B14F-4D97-AF65-F5344CB8AC3E}">
        <p14:creationId xmlns:p14="http://schemas.microsoft.com/office/powerpoint/2010/main" val="2766923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CB876C1-1C95-4FCF-8AB8-EDC1BCF98EEF}" type="slidenum">
              <a:rPr lang="it-IT" smtClean="0"/>
              <a:t>28</a:t>
            </a:fld>
            <a:endParaRPr lang="it-IT"/>
          </a:p>
        </p:txBody>
      </p:sp>
    </p:spTree>
    <p:extLst>
      <p:ext uri="{BB962C8B-B14F-4D97-AF65-F5344CB8AC3E}">
        <p14:creationId xmlns:p14="http://schemas.microsoft.com/office/powerpoint/2010/main" val="2657667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8CB876C1-1C95-4FCF-8AB8-EDC1BCF98EEF}" type="slidenum">
              <a:rPr lang="it-IT" smtClean="0"/>
              <a:t>29</a:t>
            </a:fld>
            <a:endParaRPr lang="it-IT"/>
          </a:p>
        </p:txBody>
      </p:sp>
    </p:spTree>
    <p:extLst>
      <p:ext uri="{BB962C8B-B14F-4D97-AF65-F5344CB8AC3E}">
        <p14:creationId xmlns:p14="http://schemas.microsoft.com/office/powerpoint/2010/main" val="3354296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90925028-CE90-4BDA-9855-93431DB20263}" type="datetime1">
              <a:rPr lang="en-US" smtClean="0"/>
              <a:t>3/14/2022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‹N›</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572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23256FCA-168F-4F12-A99E-8094D35DD284}" type="datetime1">
              <a:rPr lang="en-US" smtClean="0"/>
              <a:t>3/14/2022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4110598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B97E37B-B466-4482-8D97-5AFD24CB4BFB}" type="datetime1">
              <a:rPr lang="en-US" smtClean="0"/>
              <a:t>3/14/2022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‹N›</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16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8C8BBF08-2501-4541-87D0-AFA79028001A}" type="datetime1">
              <a:rPr lang="en-US" smtClean="0"/>
              <a:t>3/14/2022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2680854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D73663F1-96B8-455C-81F5-D407AE30424A}" type="datetime1">
              <a:rPr lang="en-US" smtClean="0"/>
              <a:t>3/14/2022</a:t>
            </a:fld>
            <a:endParaRPr lang="en-US" dirty="0"/>
          </a:p>
        </p:txBody>
      </p:sp>
    </p:spTree>
    <p:extLst>
      <p:ext uri="{BB962C8B-B14F-4D97-AF65-F5344CB8AC3E}">
        <p14:creationId xmlns:p14="http://schemas.microsoft.com/office/powerpoint/2010/main" val="412396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10FF0D39-9489-4F55-9557-77845CCD662D}" type="datetime1">
              <a:rPr lang="en-US" smtClean="0"/>
              <a:t>3/14/2022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118225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87C91B96-A625-482A-A402-DC2002A75740}" type="datetime1">
              <a:rPr lang="en-US" smtClean="0"/>
              <a:t>3/14/2022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31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9D1F5E4C-1F41-4FF6-9180-A1392114C5DE}" type="datetime1">
              <a:rPr lang="en-US" smtClean="0"/>
              <a:t>3/14/2022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349245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FEBB1D87-2211-4B77-A81B-7D4BB80E45B6}" type="datetime1">
              <a:rPr lang="en-US" smtClean="0"/>
              <a:t>3/14/2022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166967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B2DBD3FD-1EF1-48AF-9911-CFE7A2EDE02D}" type="datetime1">
              <a:rPr lang="en-US" smtClean="0"/>
              <a:t>3/14/2022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61403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95F09CC5-C4E9-4146-A22B-65C247A313B2}" type="datetime1">
              <a:rPr lang="en-US" smtClean="0"/>
              <a:t>3/14/2022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‹N›</a:t>
            </a:fld>
            <a:endParaRPr lang="en-US" dirty="0"/>
          </a:p>
        </p:txBody>
      </p:sp>
    </p:spTree>
    <p:extLst>
      <p:ext uri="{BB962C8B-B14F-4D97-AF65-F5344CB8AC3E}">
        <p14:creationId xmlns:p14="http://schemas.microsoft.com/office/powerpoint/2010/main" val="137219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317E0AA7-0DC6-4DC8-866C-7D007CC2A68E}" type="datetime1">
              <a:rPr lang="en-US" smtClean="0"/>
              <a:t>3/14/2022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‹N›</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6571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20" r:id="rId6"/>
    <p:sldLayoutId id="2147483716" r:id="rId7"/>
    <p:sldLayoutId id="2147483717" r:id="rId8"/>
    <p:sldLayoutId id="2147483718" r:id="rId9"/>
    <p:sldLayoutId id="2147483719" r:id="rId10"/>
    <p:sldLayoutId id="214748372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sv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4.png"/><Relationship Id="rId7" Type="http://schemas.openxmlformats.org/officeDocument/2006/relationships/diagramQuickStyle" Target="../diagrams/quickStyle1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5.png"/><Relationship Id="rId9" Type="http://schemas.microsoft.com/office/2007/relationships/diagramDrawing" Target="../diagrams/drawing15.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6.png"/><Relationship Id="rId7" Type="http://schemas.openxmlformats.org/officeDocument/2006/relationships/diagramQuickStyle" Target="../diagrams/quickStyle16.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27.png"/><Relationship Id="rId9" Type="http://schemas.microsoft.com/office/2007/relationships/diagramDrawing" Target="../diagrams/drawing16.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8.png"/><Relationship Id="rId7" Type="http://schemas.openxmlformats.org/officeDocument/2006/relationships/diagramQuickStyle" Target="../diagrams/quickStyle17.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29.png"/><Relationship Id="rId9" Type="http://schemas.microsoft.com/office/2007/relationships/diagramDrawing" Target="../diagrams/drawing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 name="Picture 3">
            <a:extLst>
              <a:ext uri="{FF2B5EF4-FFF2-40B4-BE49-F238E27FC236}">
                <a16:creationId xmlns:a16="http://schemas.microsoft.com/office/drawing/2014/main" id="{483222F6-2968-44FA-BE5D-0F498174BF39}"/>
              </a:ext>
            </a:extLst>
          </p:cNvPr>
          <p:cNvPicPr>
            <a:picLocks noChangeAspect="1"/>
          </p:cNvPicPr>
          <p:nvPr/>
        </p:nvPicPr>
        <p:blipFill rotWithShape="1">
          <a:blip r:embed="rId2"/>
          <a:srcRect r="28026"/>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2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0" y="1728136"/>
            <a:ext cx="7616757" cy="2192111"/>
          </a:xfrm>
        </p:spPr>
        <p:txBody>
          <a:bodyPr anchor="b">
            <a:normAutofit/>
          </a:bodyPr>
          <a:lstStyle/>
          <a:p>
            <a:pPr>
              <a:lnSpc>
                <a:spcPct val="110000"/>
              </a:lnSpc>
            </a:pPr>
            <a:r>
              <a:rPr lang="it-IT" sz="3800" cap="small" dirty="0" err="1"/>
              <a:t>Multilabels</a:t>
            </a:r>
            <a:r>
              <a:rPr lang="it-IT" sz="3800" cap="small" dirty="0"/>
              <a:t> </a:t>
            </a:r>
            <a:r>
              <a:rPr lang="it-IT" sz="3800" cap="small" dirty="0" err="1"/>
              <a:t>Classification</a:t>
            </a:r>
            <a:r>
              <a:rPr lang="it-IT" sz="3800" cap="small" dirty="0"/>
              <a:t> of Podcast </a:t>
            </a:r>
            <a:r>
              <a:rPr lang="it-IT" sz="3800" cap="small" dirty="0" err="1"/>
              <a:t>Genres</a:t>
            </a:r>
            <a:endParaRPr lang="it-IT" sz="3800" cap="small" dirty="0"/>
          </a:p>
        </p:txBody>
      </p:sp>
      <p:sp>
        <p:nvSpPr>
          <p:cNvPr id="3" name="Sottotitolo 2">
            <a:extLst>
              <a:ext uri="{FF2B5EF4-FFF2-40B4-BE49-F238E27FC236}">
                <a16:creationId xmlns:a16="http://schemas.microsoft.com/office/drawing/2014/main" id="{618CADC3-F569-471D-A79B-A8AB6B2D6507}"/>
              </a:ext>
            </a:extLst>
          </p:cNvPr>
          <p:cNvSpPr>
            <a:spLocks noGrp="1"/>
          </p:cNvSpPr>
          <p:nvPr>
            <p:ph type="subTitle" idx="1"/>
          </p:nvPr>
        </p:nvSpPr>
        <p:spPr>
          <a:xfrm>
            <a:off x="136187" y="4072185"/>
            <a:ext cx="6186791" cy="1576188"/>
          </a:xfrm>
        </p:spPr>
        <p:txBody>
          <a:bodyPr anchor="t">
            <a:normAutofit/>
          </a:bodyPr>
          <a:lstStyle/>
          <a:p>
            <a:r>
              <a:rPr lang="it-IT" sz="2000" dirty="0"/>
              <a:t>An Experiment with </a:t>
            </a:r>
            <a:r>
              <a:rPr lang="it-IT" sz="2000" dirty="0" err="1"/>
              <a:t>Multimodal</a:t>
            </a:r>
            <a:r>
              <a:rPr lang="it-IT" sz="2000" dirty="0"/>
              <a:t> </a:t>
            </a:r>
            <a:r>
              <a:rPr lang="it-IT" sz="2000" dirty="0" err="1"/>
              <a:t>Neural</a:t>
            </a:r>
            <a:r>
              <a:rPr lang="it-IT" sz="2000" dirty="0"/>
              <a:t> Networks</a:t>
            </a:r>
          </a:p>
        </p:txBody>
      </p:sp>
    </p:spTree>
    <p:extLst>
      <p:ext uri="{BB962C8B-B14F-4D97-AF65-F5344CB8AC3E}">
        <p14:creationId xmlns:p14="http://schemas.microsoft.com/office/powerpoint/2010/main" val="879986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title" idx="4294967295"/>
          </p:nvPr>
        </p:nvSpPr>
        <p:spPr>
          <a:xfrm>
            <a:off x="368732" y="167705"/>
            <a:ext cx="2489878" cy="1344612"/>
          </a:xfrm>
        </p:spPr>
        <p:txBody>
          <a:bodyPr/>
          <a:lstStyle/>
          <a:p>
            <a:r>
              <a:rPr lang="en-US" dirty="0"/>
              <a:t>VGG16</a:t>
            </a:r>
          </a:p>
        </p:txBody>
      </p:sp>
      <p:pic>
        <p:nvPicPr>
          <p:cNvPr id="2050" name="Picture 2">
            <a:extLst>
              <a:ext uri="{FF2B5EF4-FFF2-40B4-BE49-F238E27FC236}">
                <a16:creationId xmlns:a16="http://schemas.microsoft.com/office/drawing/2014/main" id="{D649385D-C0E4-4E0C-912F-EBF94C55A4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777" y="1535836"/>
            <a:ext cx="8085429" cy="51544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ma 7">
            <a:extLst>
              <a:ext uri="{FF2B5EF4-FFF2-40B4-BE49-F238E27FC236}">
                <a16:creationId xmlns:a16="http://schemas.microsoft.com/office/drawing/2014/main" id="{E21EABAD-6B6A-469C-9E24-44755AEC56BB}"/>
              </a:ext>
            </a:extLst>
          </p:cNvPr>
          <p:cNvGraphicFramePr/>
          <p:nvPr>
            <p:extLst>
              <p:ext uri="{D42A27DB-BD31-4B8C-83A1-F6EECF244321}">
                <p14:modId xmlns:p14="http://schemas.microsoft.com/office/powerpoint/2010/main" val="389665476"/>
              </p:ext>
            </p:extLst>
          </p:nvPr>
        </p:nvGraphicFramePr>
        <p:xfrm>
          <a:off x="8677495" y="1512317"/>
          <a:ext cx="3285404" cy="5997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ttangolo 2">
            <a:extLst>
              <a:ext uri="{FF2B5EF4-FFF2-40B4-BE49-F238E27FC236}">
                <a16:creationId xmlns:a16="http://schemas.microsoft.com/office/drawing/2014/main" id="{2B87D99F-07EC-48E5-A409-1CBEE65C2B53}"/>
              </a:ext>
            </a:extLst>
          </p:cNvPr>
          <p:cNvSpPr/>
          <p:nvPr/>
        </p:nvSpPr>
        <p:spPr>
          <a:xfrm>
            <a:off x="5907662" y="3715966"/>
            <a:ext cx="2266544" cy="885217"/>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03264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6" name="Straight Connector 11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20" name="Group 119">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1" name="Freeform: Shape 12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12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12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829849" y="1899904"/>
            <a:ext cx="3312116" cy="2934031"/>
          </a:xfrm>
        </p:spPr>
        <p:txBody>
          <a:bodyPr vert="horz" lIns="109728" tIns="109728" rIns="109728" bIns="91440" rtlCol="0" anchor="ctr">
            <a:normAutofit/>
          </a:bodyPr>
          <a:lstStyle/>
          <a:p>
            <a:pPr>
              <a:lnSpc>
                <a:spcPct val="130000"/>
              </a:lnSpc>
            </a:pPr>
            <a:r>
              <a:rPr lang="en-US" sz="3200" dirty="0">
                <a:solidFill>
                  <a:schemeClr val="tx1">
                    <a:lumMod val="75000"/>
                    <a:lumOff val="25000"/>
                  </a:schemeClr>
                </a:solidFill>
              </a:rPr>
              <a:t>DNN: descriptions</a:t>
            </a:r>
          </a:p>
        </p:txBody>
      </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2287458608"/>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9451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9" name="Straight Connector 93">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95">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816746" y="1105232"/>
            <a:ext cx="3385139" cy="4277802"/>
          </a:xfrm>
        </p:spPr>
        <p:txBody>
          <a:bodyPr vert="horz" lIns="109728" tIns="109728" rIns="109728" bIns="91440" rtlCol="0" anchor="ctr">
            <a:normAutofit/>
          </a:bodyPr>
          <a:lstStyle/>
          <a:p>
            <a:pPr>
              <a:lnSpc>
                <a:spcPct val="130000"/>
              </a:lnSpc>
            </a:pPr>
            <a:r>
              <a:rPr lang="en-US" sz="3200" dirty="0">
                <a:solidFill>
                  <a:schemeClr val="tx1">
                    <a:lumMod val="75000"/>
                    <a:lumOff val="25000"/>
                  </a:schemeClr>
                </a:solidFill>
              </a:rPr>
              <a:t>DNN for text: GRU</a:t>
            </a:r>
          </a:p>
        </p:txBody>
      </p:sp>
      <p:grpSp>
        <p:nvGrpSpPr>
          <p:cNvPr id="111" name="Group 97">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99" name="Freeform: Shape 98">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Shape 99">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1" name="Freeform: Shape 100">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2037770518"/>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56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title" idx="4294967295"/>
          </p:nvPr>
        </p:nvSpPr>
        <p:spPr>
          <a:xfrm>
            <a:off x="3375807" y="0"/>
            <a:ext cx="4303378" cy="1693678"/>
          </a:xfrm>
        </p:spPr>
        <p:txBody>
          <a:bodyPr>
            <a:normAutofit/>
          </a:bodyPr>
          <a:lstStyle/>
          <a:p>
            <a:pPr algn="ctr"/>
            <a:r>
              <a:rPr lang="en-US" sz="3100" dirty="0"/>
              <a:t>Brief introduction to LSTM</a:t>
            </a:r>
          </a:p>
        </p:txBody>
      </p:sp>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52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
        <p:nvSpPr>
          <p:cNvPr id="3" name="Ovale 2">
            <a:extLst>
              <a:ext uri="{FF2B5EF4-FFF2-40B4-BE49-F238E27FC236}">
                <a16:creationId xmlns:a16="http://schemas.microsoft.com/office/drawing/2014/main" id="{5380BBA3-585A-403B-B5D0-1F55C4071C93}"/>
              </a:ext>
            </a:extLst>
          </p:cNvPr>
          <p:cNvSpPr/>
          <p:nvPr/>
        </p:nvSpPr>
        <p:spPr>
          <a:xfrm>
            <a:off x="4434490" y="3429000"/>
            <a:ext cx="2256818" cy="76010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58B12FBE-8BE6-4C20-914F-3EEFC3D9D573}"/>
              </a:ext>
            </a:extLst>
          </p:cNvPr>
          <p:cNvSpPr txBox="1"/>
          <p:nvPr/>
        </p:nvSpPr>
        <p:spPr>
          <a:xfrm>
            <a:off x="4967591" y="2330351"/>
            <a:ext cx="2256817" cy="369332"/>
          </a:xfrm>
          <a:prstGeom prst="rect">
            <a:avLst/>
          </a:prstGeom>
          <a:noFill/>
        </p:spPr>
        <p:txBody>
          <a:bodyPr wrap="square" rtlCol="0">
            <a:spAutoFit/>
          </a:bodyPr>
          <a:lstStyle/>
          <a:p>
            <a:r>
              <a:rPr lang="it-IT" dirty="0"/>
              <a:t>Cell state</a:t>
            </a:r>
          </a:p>
        </p:txBody>
      </p:sp>
      <p:cxnSp>
        <p:nvCxnSpPr>
          <p:cNvPr id="7" name="Connettore 2 6">
            <a:extLst>
              <a:ext uri="{FF2B5EF4-FFF2-40B4-BE49-F238E27FC236}">
                <a16:creationId xmlns:a16="http://schemas.microsoft.com/office/drawing/2014/main" id="{5363D3FF-6EB4-42A8-AB4C-8B99119A23A9}"/>
              </a:ext>
            </a:extLst>
          </p:cNvPr>
          <p:cNvCxnSpPr>
            <a:cxnSpLocks/>
          </p:cNvCxnSpPr>
          <p:nvPr/>
        </p:nvCxnSpPr>
        <p:spPr>
          <a:xfrm flipV="1">
            <a:off x="5510351" y="2649444"/>
            <a:ext cx="0" cy="7795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9AABE2FE-0752-4079-AB73-73677A2E1258}"/>
              </a:ext>
            </a:extLst>
          </p:cNvPr>
          <p:cNvSpPr/>
          <p:nvPr/>
        </p:nvSpPr>
        <p:spPr>
          <a:xfrm>
            <a:off x="4547980" y="4538368"/>
            <a:ext cx="2256818" cy="76010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4145CF3F-B644-4EB0-91D6-9974B88948CB}"/>
              </a:ext>
            </a:extLst>
          </p:cNvPr>
          <p:cNvCxnSpPr>
            <a:cxnSpLocks/>
          </p:cNvCxnSpPr>
          <p:nvPr/>
        </p:nvCxnSpPr>
        <p:spPr>
          <a:xfrm>
            <a:off x="5671825" y="5298470"/>
            <a:ext cx="0" cy="57393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57C04D63-E400-44CA-8C51-3CF05EDFC5E9}"/>
              </a:ext>
            </a:extLst>
          </p:cNvPr>
          <p:cNvSpPr txBox="1"/>
          <p:nvPr/>
        </p:nvSpPr>
        <p:spPr>
          <a:xfrm>
            <a:off x="5061625" y="5965393"/>
            <a:ext cx="2256817" cy="369332"/>
          </a:xfrm>
          <a:prstGeom prst="rect">
            <a:avLst/>
          </a:prstGeom>
          <a:noFill/>
        </p:spPr>
        <p:txBody>
          <a:bodyPr wrap="square" rtlCol="0">
            <a:spAutoFit/>
          </a:bodyPr>
          <a:lstStyle/>
          <a:p>
            <a:r>
              <a:rPr lang="it-IT" dirty="0"/>
              <a:t>Gates</a:t>
            </a:r>
          </a:p>
        </p:txBody>
      </p:sp>
      <p:sp>
        <p:nvSpPr>
          <p:cNvPr id="11" name="Titolo 1">
            <a:extLst>
              <a:ext uri="{FF2B5EF4-FFF2-40B4-BE49-F238E27FC236}">
                <a16:creationId xmlns:a16="http://schemas.microsoft.com/office/drawing/2014/main" id="{6DC0EE37-A684-47C0-8507-4882351E1324}"/>
              </a:ext>
            </a:extLst>
          </p:cNvPr>
          <p:cNvSpPr txBox="1">
            <a:spLocks/>
          </p:cNvSpPr>
          <p:nvPr/>
        </p:nvSpPr>
        <p:spPr>
          <a:xfrm>
            <a:off x="3375807" y="0"/>
            <a:ext cx="4303378" cy="1693678"/>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dirty="0"/>
              <a:t>Brief introduction to LSTM</a:t>
            </a:r>
          </a:p>
        </p:txBody>
      </p:sp>
    </p:spTree>
    <p:extLst>
      <p:ext uri="{BB962C8B-B14F-4D97-AF65-F5344CB8AC3E}">
        <p14:creationId xmlns:p14="http://schemas.microsoft.com/office/powerpoint/2010/main" val="156491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
        <p:nvSpPr>
          <p:cNvPr id="12" name="Ovale 11">
            <a:extLst>
              <a:ext uri="{FF2B5EF4-FFF2-40B4-BE49-F238E27FC236}">
                <a16:creationId xmlns:a16="http://schemas.microsoft.com/office/drawing/2014/main" id="{9AABE2FE-0752-4079-AB73-73677A2E1258}"/>
              </a:ext>
            </a:extLst>
          </p:cNvPr>
          <p:cNvSpPr/>
          <p:nvPr/>
        </p:nvSpPr>
        <p:spPr>
          <a:xfrm>
            <a:off x="4547980" y="4675586"/>
            <a:ext cx="513642" cy="46061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4145CF3F-B644-4EB0-91D6-9974B88948CB}"/>
              </a:ext>
            </a:extLst>
          </p:cNvPr>
          <p:cNvCxnSpPr>
            <a:cxnSpLocks/>
          </p:cNvCxnSpPr>
          <p:nvPr/>
        </p:nvCxnSpPr>
        <p:spPr>
          <a:xfrm>
            <a:off x="4906279" y="5136203"/>
            <a:ext cx="310686" cy="62257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57C04D63-E400-44CA-8C51-3CF05EDFC5E9}"/>
              </a:ext>
            </a:extLst>
          </p:cNvPr>
          <p:cNvSpPr txBox="1"/>
          <p:nvPr/>
        </p:nvSpPr>
        <p:spPr>
          <a:xfrm>
            <a:off x="4967591" y="5811428"/>
            <a:ext cx="2256817" cy="369332"/>
          </a:xfrm>
          <a:prstGeom prst="rect">
            <a:avLst/>
          </a:prstGeom>
          <a:noFill/>
        </p:spPr>
        <p:txBody>
          <a:bodyPr wrap="square" rtlCol="0">
            <a:spAutoFit/>
          </a:bodyPr>
          <a:lstStyle/>
          <a:p>
            <a:r>
              <a:rPr lang="it-IT" dirty="0"/>
              <a:t>Forget gate </a:t>
            </a:r>
            <a:r>
              <a:rPr lang="it-IT" dirty="0" err="1"/>
              <a:t>layer</a:t>
            </a:r>
            <a:endParaRPr lang="it-IT" dirty="0"/>
          </a:p>
        </p:txBody>
      </p:sp>
      <p:sp>
        <p:nvSpPr>
          <p:cNvPr id="8" name="Titolo 1">
            <a:extLst>
              <a:ext uri="{FF2B5EF4-FFF2-40B4-BE49-F238E27FC236}">
                <a16:creationId xmlns:a16="http://schemas.microsoft.com/office/drawing/2014/main" id="{0BE77A60-6489-4A42-910F-E8A1203CE034}"/>
              </a:ext>
            </a:extLst>
          </p:cNvPr>
          <p:cNvSpPr txBox="1">
            <a:spLocks/>
          </p:cNvSpPr>
          <p:nvPr/>
        </p:nvSpPr>
        <p:spPr>
          <a:xfrm>
            <a:off x="3375807" y="0"/>
            <a:ext cx="4303378" cy="1693678"/>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a:t>Brief introduction to LSTM</a:t>
            </a:r>
            <a:endParaRPr lang="en-US" dirty="0"/>
          </a:p>
        </p:txBody>
      </p:sp>
    </p:spTree>
    <p:extLst>
      <p:ext uri="{BB962C8B-B14F-4D97-AF65-F5344CB8AC3E}">
        <p14:creationId xmlns:p14="http://schemas.microsoft.com/office/powerpoint/2010/main" val="319210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
        <p:nvSpPr>
          <p:cNvPr id="12" name="Ovale 11">
            <a:extLst>
              <a:ext uri="{FF2B5EF4-FFF2-40B4-BE49-F238E27FC236}">
                <a16:creationId xmlns:a16="http://schemas.microsoft.com/office/drawing/2014/main" id="{9AABE2FE-0752-4079-AB73-73677A2E1258}"/>
              </a:ext>
            </a:extLst>
          </p:cNvPr>
          <p:cNvSpPr/>
          <p:nvPr/>
        </p:nvSpPr>
        <p:spPr>
          <a:xfrm>
            <a:off x="5061621" y="4659549"/>
            <a:ext cx="1261353" cy="45032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4145CF3F-B644-4EB0-91D6-9974B88948CB}"/>
              </a:ext>
            </a:extLst>
          </p:cNvPr>
          <p:cNvCxnSpPr>
            <a:cxnSpLocks/>
          </p:cNvCxnSpPr>
          <p:nvPr/>
        </p:nvCxnSpPr>
        <p:spPr>
          <a:xfrm>
            <a:off x="5692297" y="5125369"/>
            <a:ext cx="0" cy="6860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57C04D63-E400-44CA-8C51-3CF05EDFC5E9}"/>
              </a:ext>
            </a:extLst>
          </p:cNvPr>
          <p:cNvSpPr txBox="1"/>
          <p:nvPr/>
        </p:nvSpPr>
        <p:spPr>
          <a:xfrm>
            <a:off x="4967591" y="5811428"/>
            <a:ext cx="2256817" cy="923330"/>
          </a:xfrm>
          <a:prstGeom prst="rect">
            <a:avLst/>
          </a:prstGeom>
          <a:noFill/>
        </p:spPr>
        <p:txBody>
          <a:bodyPr wrap="square" rtlCol="0">
            <a:spAutoFit/>
          </a:bodyPr>
          <a:lstStyle/>
          <a:p>
            <a:r>
              <a:rPr lang="it-IT" dirty="0"/>
              <a:t>New information to </a:t>
            </a:r>
            <a:r>
              <a:rPr lang="it-IT" dirty="0" err="1"/>
              <a:t>add</a:t>
            </a:r>
            <a:r>
              <a:rPr lang="it-IT" dirty="0"/>
              <a:t> to the state </a:t>
            </a:r>
            <a:r>
              <a:rPr lang="it-IT" dirty="0" err="1"/>
              <a:t>cell</a:t>
            </a:r>
            <a:endParaRPr lang="it-IT" dirty="0"/>
          </a:p>
        </p:txBody>
      </p:sp>
      <p:sp>
        <p:nvSpPr>
          <p:cNvPr id="8" name="Titolo 1">
            <a:extLst>
              <a:ext uri="{FF2B5EF4-FFF2-40B4-BE49-F238E27FC236}">
                <a16:creationId xmlns:a16="http://schemas.microsoft.com/office/drawing/2014/main" id="{5A7A97F2-1AF1-4C92-BFED-A1A3C5B0CE23}"/>
              </a:ext>
            </a:extLst>
          </p:cNvPr>
          <p:cNvSpPr txBox="1">
            <a:spLocks/>
          </p:cNvSpPr>
          <p:nvPr/>
        </p:nvSpPr>
        <p:spPr>
          <a:xfrm>
            <a:off x="3375807" y="0"/>
            <a:ext cx="4303378" cy="1693678"/>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a:t>Brief introduction to LSTM</a:t>
            </a:r>
            <a:endParaRPr lang="en-US" dirty="0"/>
          </a:p>
        </p:txBody>
      </p:sp>
    </p:spTree>
    <p:extLst>
      <p:ext uri="{BB962C8B-B14F-4D97-AF65-F5344CB8AC3E}">
        <p14:creationId xmlns:p14="http://schemas.microsoft.com/office/powerpoint/2010/main" val="59237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
        <p:nvSpPr>
          <p:cNvPr id="12" name="Ovale 11">
            <a:extLst>
              <a:ext uri="{FF2B5EF4-FFF2-40B4-BE49-F238E27FC236}">
                <a16:creationId xmlns:a16="http://schemas.microsoft.com/office/drawing/2014/main" id="{9AABE2FE-0752-4079-AB73-73677A2E1258}"/>
              </a:ext>
            </a:extLst>
          </p:cNvPr>
          <p:cNvSpPr/>
          <p:nvPr/>
        </p:nvSpPr>
        <p:spPr>
          <a:xfrm>
            <a:off x="5061621" y="4659549"/>
            <a:ext cx="541511" cy="45032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4145CF3F-B644-4EB0-91D6-9974B88948CB}"/>
              </a:ext>
            </a:extLst>
          </p:cNvPr>
          <p:cNvCxnSpPr>
            <a:cxnSpLocks/>
          </p:cNvCxnSpPr>
          <p:nvPr/>
        </p:nvCxnSpPr>
        <p:spPr>
          <a:xfrm>
            <a:off x="5428034" y="5109876"/>
            <a:ext cx="264263" cy="7015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57C04D63-E400-44CA-8C51-3CF05EDFC5E9}"/>
              </a:ext>
            </a:extLst>
          </p:cNvPr>
          <p:cNvSpPr txBox="1"/>
          <p:nvPr/>
        </p:nvSpPr>
        <p:spPr>
          <a:xfrm>
            <a:off x="4967591" y="5811428"/>
            <a:ext cx="2256817" cy="369332"/>
          </a:xfrm>
          <a:prstGeom prst="rect">
            <a:avLst/>
          </a:prstGeom>
          <a:noFill/>
        </p:spPr>
        <p:txBody>
          <a:bodyPr wrap="square" rtlCol="0">
            <a:spAutoFit/>
          </a:bodyPr>
          <a:lstStyle/>
          <a:p>
            <a:r>
              <a:rPr lang="it-IT" dirty="0"/>
              <a:t>Input gate </a:t>
            </a:r>
            <a:r>
              <a:rPr lang="it-IT" dirty="0" err="1"/>
              <a:t>layer</a:t>
            </a:r>
            <a:endParaRPr lang="it-IT" dirty="0"/>
          </a:p>
        </p:txBody>
      </p:sp>
      <p:sp>
        <p:nvSpPr>
          <p:cNvPr id="8" name="Titolo 1">
            <a:extLst>
              <a:ext uri="{FF2B5EF4-FFF2-40B4-BE49-F238E27FC236}">
                <a16:creationId xmlns:a16="http://schemas.microsoft.com/office/drawing/2014/main" id="{55F9FF1A-14F6-4231-B51F-61162D1CC666}"/>
              </a:ext>
            </a:extLst>
          </p:cNvPr>
          <p:cNvSpPr txBox="1">
            <a:spLocks/>
          </p:cNvSpPr>
          <p:nvPr/>
        </p:nvSpPr>
        <p:spPr>
          <a:xfrm>
            <a:off x="3375807" y="0"/>
            <a:ext cx="4303378" cy="1693678"/>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a:t>Brief introduction to LSTM</a:t>
            </a:r>
            <a:endParaRPr lang="en-US" dirty="0"/>
          </a:p>
        </p:txBody>
      </p:sp>
    </p:spTree>
    <p:extLst>
      <p:ext uri="{BB962C8B-B14F-4D97-AF65-F5344CB8AC3E}">
        <p14:creationId xmlns:p14="http://schemas.microsoft.com/office/powerpoint/2010/main" val="150200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
        <p:nvSpPr>
          <p:cNvPr id="12" name="Ovale 11">
            <a:extLst>
              <a:ext uri="{FF2B5EF4-FFF2-40B4-BE49-F238E27FC236}">
                <a16:creationId xmlns:a16="http://schemas.microsoft.com/office/drawing/2014/main" id="{9AABE2FE-0752-4079-AB73-73677A2E1258}"/>
              </a:ext>
            </a:extLst>
          </p:cNvPr>
          <p:cNvSpPr/>
          <p:nvPr/>
        </p:nvSpPr>
        <p:spPr>
          <a:xfrm>
            <a:off x="5692297" y="4659549"/>
            <a:ext cx="541511" cy="45032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4145CF3F-B644-4EB0-91D6-9974B88948CB}"/>
              </a:ext>
            </a:extLst>
          </p:cNvPr>
          <p:cNvCxnSpPr>
            <a:cxnSpLocks/>
          </p:cNvCxnSpPr>
          <p:nvPr/>
        </p:nvCxnSpPr>
        <p:spPr>
          <a:xfrm>
            <a:off x="5952204" y="5123885"/>
            <a:ext cx="10848" cy="68754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57C04D63-E400-44CA-8C51-3CF05EDFC5E9}"/>
              </a:ext>
            </a:extLst>
          </p:cNvPr>
          <p:cNvSpPr txBox="1"/>
          <p:nvPr/>
        </p:nvSpPr>
        <p:spPr>
          <a:xfrm>
            <a:off x="4967591" y="5811428"/>
            <a:ext cx="3155004" cy="738664"/>
          </a:xfrm>
          <a:prstGeom prst="rect">
            <a:avLst/>
          </a:prstGeom>
          <a:noFill/>
        </p:spPr>
        <p:txBody>
          <a:bodyPr wrap="square" rtlCol="0">
            <a:spAutoFit/>
          </a:bodyPr>
          <a:lstStyle/>
          <a:p>
            <a:r>
              <a:rPr lang="en-US" sz="1400" dirty="0"/>
              <a:t>vector of new candidate values that could be added to the cell state</a:t>
            </a:r>
            <a:endParaRPr lang="it-IT" sz="1400" dirty="0"/>
          </a:p>
        </p:txBody>
      </p:sp>
      <p:sp>
        <p:nvSpPr>
          <p:cNvPr id="8" name="Titolo 1">
            <a:extLst>
              <a:ext uri="{FF2B5EF4-FFF2-40B4-BE49-F238E27FC236}">
                <a16:creationId xmlns:a16="http://schemas.microsoft.com/office/drawing/2014/main" id="{89B9FBF6-8F2E-4D6D-9D16-07B780C98C58}"/>
              </a:ext>
            </a:extLst>
          </p:cNvPr>
          <p:cNvSpPr txBox="1">
            <a:spLocks/>
          </p:cNvSpPr>
          <p:nvPr/>
        </p:nvSpPr>
        <p:spPr>
          <a:xfrm>
            <a:off x="3375807" y="0"/>
            <a:ext cx="4303378" cy="1693678"/>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a:t>Brief introduction to LSTM</a:t>
            </a:r>
            <a:endParaRPr lang="en-US" dirty="0"/>
          </a:p>
        </p:txBody>
      </p:sp>
    </p:spTree>
    <p:extLst>
      <p:ext uri="{BB962C8B-B14F-4D97-AF65-F5344CB8AC3E}">
        <p14:creationId xmlns:p14="http://schemas.microsoft.com/office/powerpoint/2010/main" val="289082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D098054A-2BDB-44F5-B4DD-E382BE2B6B1D}"/>
              </a:ext>
            </a:extLst>
          </p:cNvPr>
          <p:cNvCxnSpPr>
            <a:cxnSpLocks/>
          </p:cNvCxnSpPr>
          <p:nvPr/>
        </p:nvCxnSpPr>
        <p:spPr>
          <a:xfrm>
            <a:off x="7399175" y="3429000"/>
            <a:ext cx="0" cy="1246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A LSTM neural network.">
            <a:extLst>
              <a:ext uri="{FF2B5EF4-FFF2-40B4-BE49-F238E27FC236}">
                <a16:creationId xmlns:a16="http://schemas.microsoft.com/office/drawing/2014/main" id="{275E7544-A2FD-4EEB-877C-1D17B7A8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2" y="2159784"/>
            <a:ext cx="11823268" cy="4442962"/>
          </a:xfrm>
          <a:prstGeom prst="rect">
            <a:avLst/>
          </a:prstGeom>
          <a:noFill/>
          <a:extLst>
            <a:ext uri="{909E8E84-426E-40DD-AFC4-6F175D3DCCD1}">
              <a14:hiddenFill xmlns:a14="http://schemas.microsoft.com/office/drawing/2010/main">
                <a:solidFill>
                  <a:srgbClr val="FFFFFF"/>
                </a:solidFill>
              </a14:hiddenFill>
            </a:ext>
          </a:extLst>
        </p:spPr>
      </p:pic>
      <p:sp>
        <p:nvSpPr>
          <p:cNvPr id="12" name="Ovale 11">
            <a:extLst>
              <a:ext uri="{FF2B5EF4-FFF2-40B4-BE49-F238E27FC236}">
                <a16:creationId xmlns:a16="http://schemas.microsoft.com/office/drawing/2014/main" id="{9AABE2FE-0752-4079-AB73-73677A2E1258}"/>
              </a:ext>
            </a:extLst>
          </p:cNvPr>
          <p:cNvSpPr/>
          <p:nvPr/>
        </p:nvSpPr>
        <p:spPr>
          <a:xfrm>
            <a:off x="6105725" y="3793787"/>
            <a:ext cx="1501301" cy="140348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4145CF3F-B644-4EB0-91D6-9974B88948CB}"/>
              </a:ext>
            </a:extLst>
          </p:cNvPr>
          <p:cNvCxnSpPr>
            <a:cxnSpLocks/>
          </p:cNvCxnSpPr>
          <p:nvPr/>
        </p:nvCxnSpPr>
        <p:spPr>
          <a:xfrm>
            <a:off x="6856375" y="5199558"/>
            <a:ext cx="0" cy="6118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57C04D63-E400-44CA-8C51-3CF05EDFC5E9}"/>
              </a:ext>
            </a:extLst>
          </p:cNvPr>
          <p:cNvSpPr txBox="1"/>
          <p:nvPr/>
        </p:nvSpPr>
        <p:spPr>
          <a:xfrm>
            <a:off x="4967591" y="5811428"/>
            <a:ext cx="3155004" cy="738664"/>
          </a:xfrm>
          <a:prstGeom prst="rect">
            <a:avLst/>
          </a:prstGeom>
          <a:noFill/>
        </p:spPr>
        <p:txBody>
          <a:bodyPr wrap="square" rtlCol="0">
            <a:spAutoFit/>
          </a:bodyPr>
          <a:lstStyle/>
          <a:p>
            <a:r>
              <a:rPr lang="en-US" sz="1400" dirty="0"/>
              <a:t>Filters the output of the cell state and serves as hidden state for next step</a:t>
            </a:r>
            <a:endParaRPr lang="it-IT" sz="1400" dirty="0"/>
          </a:p>
        </p:txBody>
      </p:sp>
      <p:sp>
        <p:nvSpPr>
          <p:cNvPr id="8" name="Titolo 1">
            <a:extLst>
              <a:ext uri="{FF2B5EF4-FFF2-40B4-BE49-F238E27FC236}">
                <a16:creationId xmlns:a16="http://schemas.microsoft.com/office/drawing/2014/main" id="{C711E03C-30FB-4BAC-934E-6A3E5F4154A5}"/>
              </a:ext>
            </a:extLst>
          </p:cNvPr>
          <p:cNvSpPr txBox="1">
            <a:spLocks/>
          </p:cNvSpPr>
          <p:nvPr/>
        </p:nvSpPr>
        <p:spPr>
          <a:xfrm>
            <a:off x="3375807" y="0"/>
            <a:ext cx="4303378" cy="1693678"/>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a:t>Brief introduction to LSTM</a:t>
            </a:r>
            <a:endParaRPr lang="en-US" dirty="0"/>
          </a:p>
        </p:txBody>
      </p:sp>
    </p:spTree>
    <p:extLst>
      <p:ext uri="{BB962C8B-B14F-4D97-AF65-F5344CB8AC3E}">
        <p14:creationId xmlns:p14="http://schemas.microsoft.com/office/powerpoint/2010/main" val="5256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3" name="Rectangle 82">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914400" y="442912"/>
            <a:ext cx="5295569" cy="1822123"/>
          </a:xfrm>
        </p:spPr>
        <p:txBody>
          <a:bodyPr vert="horz" lIns="109728" tIns="109728" rIns="109728" bIns="91440" rtlCol="0" anchor="b">
            <a:normAutofit/>
          </a:bodyPr>
          <a:lstStyle/>
          <a:p>
            <a:pPr>
              <a:lnSpc>
                <a:spcPct val="130000"/>
              </a:lnSpc>
            </a:pPr>
            <a:r>
              <a:rPr lang="en-US" sz="3200" dirty="0">
                <a:solidFill>
                  <a:schemeClr val="tx1">
                    <a:lumMod val="75000"/>
                    <a:lumOff val="25000"/>
                  </a:schemeClr>
                </a:solidFill>
              </a:rPr>
              <a:t>Podcasts</a:t>
            </a:r>
          </a:p>
        </p:txBody>
      </p:sp>
      <p:sp>
        <p:nvSpPr>
          <p:cNvPr id="85" name="Freeform: Shape 84">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7" name="Freeform: Shape 86">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9" name="Freeform: Shape 88">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4" name="Graphic 26" descr="Cuffie">
            <a:extLst>
              <a:ext uri="{FF2B5EF4-FFF2-40B4-BE49-F238E27FC236}">
                <a16:creationId xmlns:a16="http://schemas.microsoft.com/office/drawing/2014/main" id="{02623218-C2D7-4A3C-82F1-E31B501419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1950" y="1073827"/>
            <a:ext cx="3217333" cy="3217333"/>
          </a:xfrm>
          <a:prstGeom prst="rect">
            <a:avLst/>
          </a:prstGeom>
        </p:spPr>
      </p:pic>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4114430237"/>
              </p:ext>
            </p:extLst>
          </p:nvPr>
        </p:nvGraphicFramePr>
        <p:xfrm>
          <a:off x="914400" y="2496720"/>
          <a:ext cx="5181599" cy="34675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268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title" idx="4294967295"/>
          </p:nvPr>
        </p:nvSpPr>
        <p:spPr>
          <a:xfrm>
            <a:off x="4201430" y="99611"/>
            <a:ext cx="2489878" cy="1344612"/>
          </a:xfrm>
        </p:spPr>
        <p:txBody>
          <a:bodyPr/>
          <a:lstStyle/>
          <a:p>
            <a:pPr algn="ctr"/>
            <a:r>
              <a:rPr lang="en-US" dirty="0"/>
              <a:t>GRU</a:t>
            </a:r>
          </a:p>
        </p:txBody>
      </p:sp>
      <p:pic>
        <p:nvPicPr>
          <p:cNvPr id="2050" name="Picture 2" descr="A gated recurrent unit neural network.">
            <a:extLst>
              <a:ext uri="{FF2B5EF4-FFF2-40B4-BE49-F238E27FC236}">
                <a16:creationId xmlns:a16="http://schemas.microsoft.com/office/drawing/2014/main" id="{624C54F4-1B17-4B11-A49B-9B955D26A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 r="53343"/>
          <a:stretch/>
        </p:blipFill>
        <p:spPr bwMode="auto">
          <a:xfrm>
            <a:off x="138108" y="1940185"/>
            <a:ext cx="5688000" cy="3765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a 3">
            <a:extLst>
              <a:ext uri="{FF2B5EF4-FFF2-40B4-BE49-F238E27FC236}">
                <a16:creationId xmlns:a16="http://schemas.microsoft.com/office/drawing/2014/main" id="{C7C464B6-49F0-466F-AACB-0AF3770C50D7}"/>
              </a:ext>
            </a:extLst>
          </p:cNvPr>
          <p:cNvGraphicFramePr/>
          <p:nvPr>
            <p:extLst>
              <p:ext uri="{D42A27DB-BD31-4B8C-83A1-F6EECF244321}">
                <p14:modId xmlns:p14="http://schemas.microsoft.com/office/powerpoint/2010/main" val="4192257739"/>
              </p:ext>
            </p:extLst>
          </p:nvPr>
        </p:nvGraphicFramePr>
        <p:xfrm>
          <a:off x="6799633" y="1546697"/>
          <a:ext cx="4377448" cy="4786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116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0" name="Rectangle 11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1" name="Freeform: Shape 117">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661823" y="1346268"/>
            <a:ext cx="8868354" cy="2463667"/>
          </a:xfrm>
        </p:spPr>
        <p:txBody>
          <a:bodyPr vert="horz" lIns="109728" tIns="109728" rIns="109728" bIns="91440" rtlCol="0" anchor="b">
            <a:normAutofit fontScale="90000"/>
          </a:bodyPr>
          <a:lstStyle/>
          <a:p>
            <a:pPr algn="ctr"/>
            <a:r>
              <a:rPr lang="en-US" sz="6600" dirty="0"/>
              <a:t>Multimodal network</a:t>
            </a:r>
          </a:p>
        </p:txBody>
      </p:sp>
      <p:sp>
        <p:nvSpPr>
          <p:cNvPr id="142" name="Freeform: Shape 119">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3" name="Freeform: Shape 121">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4" name="Freeform: Shape 123">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23329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6" name="Straight Connector 11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0" name="Freeform: Shape 119">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121">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217944" y="543687"/>
            <a:ext cx="9756112" cy="1046868"/>
          </a:xfrm>
        </p:spPr>
        <p:txBody>
          <a:bodyPr vert="horz" lIns="109728" tIns="109728" rIns="109728" bIns="91440" rtlCol="0" anchor="ctr">
            <a:normAutofit/>
          </a:bodyPr>
          <a:lstStyle/>
          <a:p>
            <a:pPr algn="ctr">
              <a:lnSpc>
                <a:spcPct val="130000"/>
              </a:lnSpc>
            </a:pPr>
            <a:r>
              <a:rPr lang="en-US" sz="3200" dirty="0">
                <a:solidFill>
                  <a:schemeClr val="tx1">
                    <a:lumMod val="75000"/>
                    <a:lumOff val="25000"/>
                  </a:schemeClr>
                </a:solidFill>
              </a:rPr>
              <a:t>Data fusion</a:t>
            </a:r>
            <a:endParaRPr lang="en-US" sz="3200">
              <a:solidFill>
                <a:schemeClr val="tx1">
                  <a:lumMod val="75000"/>
                  <a:lumOff val="25000"/>
                </a:schemeClr>
              </a:solidFill>
            </a:endParaRPr>
          </a:p>
        </p:txBody>
      </p:sp>
      <p:sp>
        <p:nvSpPr>
          <p:cNvPr id="124" name="Freeform: Shape 123">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241053545"/>
              </p:ext>
            </p:extLst>
          </p:nvPr>
        </p:nvGraphicFramePr>
        <p:xfrm>
          <a:off x="1920875" y="2812010"/>
          <a:ext cx="8769350" cy="3289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945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9" name="Straight Connector 93">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95">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75913" y="2003897"/>
            <a:ext cx="4640341" cy="1916349"/>
          </a:xfrm>
        </p:spPr>
        <p:txBody>
          <a:bodyPr vert="horz" lIns="109728" tIns="109728" rIns="109728" bIns="91440" rtlCol="0" anchor="ctr">
            <a:normAutofit/>
          </a:bodyPr>
          <a:lstStyle/>
          <a:p>
            <a:pPr>
              <a:lnSpc>
                <a:spcPct val="130000"/>
              </a:lnSpc>
            </a:pPr>
            <a:r>
              <a:rPr lang="en-US" sz="3200" dirty="0">
                <a:solidFill>
                  <a:schemeClr val="tx1">
                    <a:lumMod val="75000"/>
                    <a:lumOff val="25000"/>
                  </a:schemeClr>
                </a:solidFill>
              </a:rPr>
              <a:t>Late vs early fusion</a:t>
            </a:r>
          </a:p>
        </p:txBody>
      </p:sp>
      <p:grpSp>
        <p:nvGrpSpPr>
          <p:cNvPr id="111" name="Group 97">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99" name="Freeform: Shape 98">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Shape 99">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1" name="Freeform: Shape 100">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2159029315"/>
              </p:ext>
            </p:extLst>
          </p:nvPr>
        </p:nvGraphicFramePr>
        <p:xfrm>
          <a:off x="5790046" y="1398816"/>
          <a:ext cx="5966923" cy="4729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05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89" name="Straight Connector 11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0" name="Rectangle 117">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1" name="Freeform: Shape 119">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2" name="Freeform: Shape 121">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217944" y="543687"/>
            <a:ext cx="9756112" cy="1046868"/>
          </a:xfrm>
        </p:spPr>
        <p:txBody>
          <a:bodyPr vert="horz" lIns="109728" tIns="109728" rIns="109728" bIns="91440" rtlCol="0" anchor="ctr">
            <a:normAutofit/>
          </a:bodyPr>
          <a:lstStyle/>
          <a:p>
            <a:pPr algn="ctr">
              <a:lnSpc>
                <a:spcPct val="130000"/>
              </a:lnSpc>
            </a:pPr>
            <a:r>
              <a:rPr lang="en-US" sz="3200">
                <a:solidFill>
                  <a:schemeClr val="tx1">
                    <a:lumMod val="75000"/>
                    <a:lumOff val="25000"/>
                  </a:schemeClr>
                </a:solidFill>
              </a:rPr>
              <a:t>Keras implementation</a:t>
            </a:r>
            <a:endParaRPr lang="en-US" sz="3200" dirty="0">
              <a:solidFill>
                <a:schemeClr val="tx1">
                  <a:lumMod val="75000"/>
                  <a:lumOff val="25000"/>
                </a:schemeClr>
              </a:solidFill>
            </a:endParaRPr>
          </a:p>
        </p:txBody>
      </p:sp>
      <p:sp>
        <p:nvSpPr>
          <p:cNvPr id="193" name="Freeform: Shape 123">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609158225"/>
              </p:ext>
            </p:extLst>
          </p:nvPr>
        </p:nvGraphicFramePr>
        <p:xfrm>
          <a:off x="1920874" y="2812011"/>
          <a:ext cx="9432925" cy="338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245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ctrTitle" idx="4294967295"/>
          </p:nvPr>
        </p:nvSpPr>
        <p:spPr>
          <a:xfrm>
            <a:off x="1188395" y="161318"/>
            <a:ext cx="9815210" cy="1074096"/>
          </a:xfrm>
        </p:spPr>
        <p:txBody>
          <a:bodyPr vert="horz" lIns="109728" tIns="109728" rIns="109728" bIns="91440" rtlCol="0" anchor="ctr">
            <a:normAutofit/>
          </a:bodyPr>
          <a:lstStyle/>
          <a:p>
            <a:pPr>
              <a:lnSpc>
                <a:spcPct val="130000"/>
              </a:lnSpc>
            </a:pPr>
            <a:r>
              <a:rPr lang="en-US" sz="3200" dirty="0">
                <a:solidFill>
                  <a:schemeClr val="tx1">
                    <a:lumMod val="75000"/>
                    <a:lumOff val="25000"/>
                  </a:schemeClr>
                </a:solidFill>
              </a:rPr>
              <a:t>The multimodal network (VGG16 + GRU)</a:t>
            </a:r>
          </a:p>
        </p:txBody>
      </p:sp>
      <p:sp>
        <p:nvSpPr>
          <p:cNvPr id="3" name="Rettangolo 2">
            <a:extLst>
              <a:ext uri="{FF2B5EF4-FFF2-40B4-BE49-F238E27FC236}">
                <a16:creationId xmlns:a16="http://schemas.microsoft.com/office/drawing/2014/main" id="{C7AA2D09-2DC8-460E-9ADF-4A054D689749}"/>
              </a:ext>
            </a:extLst>
          </p:cNvPr>
          <p:cNvSpPr/>
          <p:nvPr/>
        </p:nvSpPr>
        <p:spPr>
          <a:xfrm>
            <a:off x="117962" y="1721795"/>
            <a:ext cx="1349007" cy="13227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Text input + embedding</a:t>
            </a:r>
          </a:p>
        </p:txBody>
      </p:sp>
      <p:cxnSp>
        <p:nvCxnSpPr>
          <p:cNvPr id="6" name="Connettore 2 5">
            <a:extLst>
              <a:ext uri="{FF2B5EF4-FFF2-40B4-BE49-F238E27FC236}">
                <a16:creationId xmlns:a16="http://schemas.microsoft.com/office/drawing/2014/main" id="{60254A6E-AD69-417A-BE85-0277E05CF181}"/>
              </a:ext>
            </a:extLst>
          </p:cNvPr>
          <p:cNvCxnSpPr>
            <a:cxnSpLocks/>
          </p:cNvCxnSpPr>
          <p:nvPr/>
        </p:nvCxnSpPr>
        <p:spPr>
          <a:xfrm>
            <a:off x="1494000" y="2388834"/>
            <a:ext cx="348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ttangolo 7">
            <a:extLst>
              <a:ext uri="{FF2B5EF4-FFF2-40B4-BE49-F238E27FC236}">
                <a16:creationId xmlns:a16="http://schemas.microsoft.com/office/drawing/2014/main" id="{BCDCD4FB-09A6-477C-B666-C80E6194BE05}"/>
              </a:ext>
            </a:extLst>
          </p:cNvPr>
          <p:cNvSpPr/>
          <p:nvPr/>
        </p:nvSpPr>
        <p:spPr>
          <a:xfrm>
            <a:off x="1834545" y="1970392"/>
            <a:ext cx="1039354" cy="970805"/>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GRU (128)</a:t>
            </a:r>
          </a:p>
        </p:txBody>
      </p:sp>
      <p:sp>
        <p:nvSpPr>
          <p:cNvPr id="12" name="Rettangolo 11">
            <a:extLst>
              <a:ext uri="{FF2B5EF4-FFF2-40B4-BE49-F238E27FC236}">
                <a16:creationId xmlns:a16="http://schemas.microsoft.com/office/drawing/2014/main" id="{0BD42226-94F3-4A80-83BA-A0812597CC84}"/>
              </a:ext>
            </a:extLst>
          </p:cNvPr>
          <p:cNvSpPr/>
          <p:nvPr/>
        </p:nvSpPr>
        <p:spPr>
          <a:xfrm>
            <a:off x="3143725" y="2124968"/>
            <a:ext cx="675026" cy="488655"/>
          </a:xfrm>
          <a:prstGeom prst="rect">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800" dirty="0"/>
              <a:t>Dropout</a:t>
            </a:r>
          </a:p>
        </p:txBody>
      </p:sp>
      <p:cxnSp>
        <p:nvCxnSpPr>
          <p:cNvPr id="14" name="Connettore 2 13">
            <a:extLst>
              <a:ext uri="{FF2B5EF4-FFF2-40B4-BE49-F238E27FC236}">
                <a16:creationId xmlns:a16="http://schemas.microsoft.com/office/drawing/2014/main" id="{490E2257-5A81-4EBF-9169-DB9A60CA3CB9}"/>
              </a:ext>
            </a:extLst>
          </p:cNvPr>
          <p:cNvCxnSpPr>
            <a:cxnSpLocks/>
          </p:cNvCxnSpPr>
          <p:nvPr/>
        </p:nvCxnSpPr>
        <p:spPr>
          <a:xfrm>
            <a:off x="2887951" y="2318025"/>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1C0AFD07-74F2-4BA7-81E9-360CCCDD8074}"/>
              </a:ext>
            </a:extLst>
          </p:cNvPr>
          <p:cNvCxnSpPr>
            <a:cxnSpLocks/>
          </p:cNvCxnSpPr>
          <p:nvPr/>
        </p:nvCxnSpPr>
        <p:spPr>
          <a:xfrm>
            <a:off x="3916508" y="2338410"/>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6830D110-4DC6-48BB-B363-660D43B61322}"/>
              </a:ext>
            </a:extLst>
          </p:cNvPr>
          <p:cNvSpPr/>
          <p:nvPr/>
        </p:nvSpPr>
        <p:spPr>
          <a:xfrm>
            <a:off x="5467185" y="2120753"/>
            <a:ext cx="675026" cy="488655"/>
          </a:xfrm>
          <a:prstGeom prst="rect">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800" dirty="0"/>
              <a:t>Dropout</a:t>
            </a:r>
          </a:p>
        </p:txBody>
      </p:sp>
      <p:cxnSp>
        <p:nvCxnSpPr>
          <p:cNvPr id="18" name="Connettore 2 17">
            <a:extLst>
              <a:ext uri="{FF2B5EF4-FFF2-40B4-BE49-F238E27FC236}">
                <a16:creationId xmlns:a16="http://schemas.microsoft.com/office/drawing/2014/main" id="{733545FF-AFE1-41CF-B343-24480A3D301E}"/>
              </a:ext>
            </a:extLst>
          </p:cNvPr>
          <p:cNvCxnSpPr>
            <a:cxnSpLocks/>
          </p:cNvCxnSpPr>
          <p:nvPr/>
        </p:nvCxnSpPr>
        <p:spPr>
          <a:xfrm>
            <a:off x="5216908" y="2338410"/>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67058C2E-9332-4AC9-A012-FD5C90C0DCD8}"/>
              </a:ext>
            </a:extLst>
          </p:cNvPr>
          <p:cNvSpPr/>
          <p:nvPr/>
        </p:nvSpPr>
        <p:spPr>
          <a:xfrm>
            <a:off x="4169613" y="1970394"/>
            <a:ext cx="1039354" cy="970805"/>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GRU (128)</a:t>
            </a:r>
          </a:p>
        </p:txBody>
      </p:sp>
      <p:sp>
        <p:nvSpPr>
          <p:cNvPr id="21" name="Rettangolo 20">
            <a:extLst>
              <a:ext uri="{FF2B5EF4-FFF2-40B4-BE49-F238E27FC236}">
                <a16:creationId xmlns:a16="http://schemas.microsoft.com/office/drawing/2014/main" id="{77CDCD8B-7E8C-4D98-9B54-27BADAEB45FB}"/>
              </a:ext>
            </a:extLst>
          </p:cNvPr>
          <p:cNvSpPr/>
          <p:nvPr/>
        </p:nvSpPr>
        <p:spPr>
          <a:xfrm>
            <a:off x="6496357" y="1970393"/>
            <a:ext cx="1039354" cy="970805"/>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Dense (35, </a:t>
            </a:r>
            <a:r>
              <a:rPr lang="en-GB" sz="1200" dirty="0" err="1"/>
              <a:t>relu</a:t>
            </a:r>
            <a:r>
              <a:rPr lang="en-GB" sz="1200" dirty="0"/>
              <a:t>)</a:t>
            </a:r>
          </a:p>
        </p:txBody>
      </p:sp>
      <p:cxnSp>
        <p:nvCxnSpPr>
          <p:cNvPr id="22" name="Connettore 2 21">
            <a:extLst>
              <a:ext uri="{FF2B5EF4-FFF2-40B4-BE49-F238E27FC236}">
                <a16:creationId xmlns:a16="http://schemas.microsoft.com/office/drawing/2014/main" id="{1C6C5727-E09D-48CF-AD6F-99646B4DA1B2}"/>
              </a:ext>
            </a:extLst>
          </p:cNvPr>
          <p:cNvCxnSpPr>
            <a:cxnSpLocks/>
          </p:cNvCxnSpPr>
          <p:nvPr/>
        </p:nvCxnSpPr>
        <p:spPr>
          <a:xfrm>
            <a:off x="6239968" y="2318025"/>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ttangolo 42">
            <a:extLst>
              <a:ext uri="{FF2B5EF4-FFF2-40B4-BE49-F238E27FC236}">
                <a16:creationId xmlns:a16="http://schemas.microsoft.com/office/drawing/2014/main" id="{69EF5D73-3DC5-45F0-A0B3-E8AD8BAFDAF6}"/>
              </a:ext>
            </a:extLst>
          </p:cNvPr>
          <p:cNvSpPr/>
          <p:nvPr/>
        </p:nvSpPr>
        <p:spPr>
          <a:xfrm>
            <a:off x="91328" y="4786212"/>
            <a:ext cx="1349007" cy="10302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Images input 224 x 224 x 3</a:t>
            </a:r>
          </a:p>
        </p:txBody>
      </p:sp>
      <p:cxnSp>
        <p:nvCxnSpPr>
          <p:cNvPr id="44" name="Connettore 2 43">
            <a:extLst>
              <a:ext uri="{FF2B5EF4-FFF2-40B4-BE49-F238E27FC236}">
                <a16:creationId xmlns:a16="http://schemas.microsoft.com/office/drawing/2014/main" id="{AFB5777D-16E2-469E-95D7-10002065F42F}"/>
              </a:ext>
            </a:extLst>
          </p:cNvPr>
          <p:cNvCxnSpPr>
            <a:cxnSpLocks/>
          </p:cNvCxnSpPr>
          <p:nvPr/>
        </p:nvCxnSpPr>
        <p:spPr>
          <a:xfrm>
            <a:off x="1466969" y="5272257"/>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tangolo 44">
            <a:extLst>
              <a:ext uri="{FF2B5EF4-FFF2-40B4-BE49-F238E27FC236}">
                <a16:creationId xmlns:a16="http://schemas.microsoft.com/office/drawing/2014/main" id="{CDF58B6A-EC57-48F3-9183-05FC32B46D0F}"/>
              </a:ext>
            </a:extLst>
          </p:cNvPr>
          <p:cNvSpPr/>
          <p:nvPr/>
        </p:nvSpPr>
        <p:spPr>
          <a:xfrm>
            <a:off x="1727377" y="4479882"/>
            <a:ext cx="1307513" cy="1642906"/>
          </a:xfrm>
          <a:prstGeom prst="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Data augmentation + VGG16 pre-processing</a:t>
            </a:r>
          </a:p>
        </p:txBody>
      </p:sp>
      <p:sp>
        <p:nvSpPr>
          <p:cNvPr id="46" name="Rettangolo 45">
            <a:extLst>
              <a:ext uri="{FF2B5EF4-FFF2-40B4-BE49-F238E27FC236}">
                <a16:creationId xmlns:a16="http://schemas.microsoft.com/office/drawing/2014/main" id="{3AE10E98-7152-488C-BCB5-D1F78D16B747}"/>
              </a:ext>
            </a:extLst>
          </p:cNvPr>
          <p:cNvSpPr/>
          <p:nvPr/>
        </p:nvSpPr>
        <p:spPr>
          <a:xfrm>
            <a:off x="3328813" y="4682931"/>
            <a:ext cx="1058202" cy="1236808"/>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a:t>VGG16</a:t>
            </a:r>
          </a:p>
        </p:txBody>
      </p:sp>
      <p:cxnSp>
        <p:nvCxnSpPr>
          <p:cNvPr id="47" name="Connettore 2 46">
            <a:extLst>
              <a:ext uri="{FF2B5EF4-FFF2-40B4-BE49-F238E27FC236}">
                <a16:creationId xmlns:a16="http://schemas.microsoft.com/office/drawing/2014/main" id="{C830BA6D-E256-4077-AE08-FEFB31D1BC06}"/>
              </a:ext>
            </a:extLst>
          </p:cNvPr>
          <p:cNvCxnSpPr>
            <a:cxnSpLocks/>
          </p:cNvCxnSpPr>
          <p:nvPr/>
        </p:nvCxnSpPr>
        <p:spPr>
          <a:xfrm>
            <a:off x="3034890" y="5248881"/>
            <a:ext cx="296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ttangolo 56">
            <a:extLst>
              <a:ext uri="{FF2B5EF4-FFF2-40B4-BE49-F238E27FC236}">
                <a16:creationId xmlns:a16="http://schemas.microsoft.com/office/drawing/2014/main" id="{5C358341-8178-49E5-9F9E-916EC8535B7C}"/>
              </a:ext>
            </a:extLst>
          </p:cNvPr>
          <p:cNvSpPr/>
          <p:nvPr/>
        </p:nvSpPr>
        <p:spPr>
          <a:xfrm>
            <a:off x="4579696" y="5019464"/>
            <a:ext cx="772782" cy="505584"/>
          </a:xfrm>
          <a:prstGeom prst="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00" dirty="0"/>
              <a:t>Flatten</a:t>
            </a:r>
          </a:p>
        </p:txBody>
      </p:sp>
      <p:cxnSp>
        <p:nvCxnSpPr>
          <p:cNvPr id="58" name="Connettore 2 57">
            <a:extLst>
              <a:ext uri="{FF2B5EF4-FFF2-40B4-BE49-F238E27FC236}">
                <a16:creationId xmlns:a16="http://schemas.microsoft.com/office/drawing/2014/main" id="{3FBDFE56-83C8-42E2-80A3-4A52BD9BF8BB}"/>
              </a:ext>
            </a:extLst>
          </p:cNvPr>
          <p:cNvCxnSpPr>
            <a:cxnSpLocks/>
          </p:cNvCxnSpPr>
          <p:nvPr/>
        </p:nvCxnSpPr>
        <p:spPr>
          <a:xfrm>
            <a:off x="5325154" y="5275181"/>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822C4F4B-94A3-4050-9FA0-A6E9C2BFEE7A}"/>
              </a:ext>
            </a:extLst>
          </p:cNvPr>
          <p:cNvCxnSpPr>
            <a:cxnSpLocks/>
          </p:cNvCxnSpPr>
          <p:nvPr/>
        </p:nvCxnSpPr>
        <p:spPr>
          <a:xfrm>
            <a:off x="4412601" y="5264996"/>
            <a:ext cx="188583" cy="7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ttangolo 60">
            <a:extLst>
              <a:ext uri="{FF2B5EF4-FFF2-40B4-BE49-F238E27FC236}">
                <a16:creationId xmlns:a16="http://schemas.microsoft.com/office/drawing/2014/main" id="{934957B9-5AC0-404D-B7AF-F024DE94DF1C}"/>
              </a:ext>
            </a:extLst>
          </p:cNvPr>
          <p:cNvSpPr/>
          <p:nvPr/>
        </p:nvSpPr>
        <p:spPr>
          <a:xfrm>
            <a:off x="5578259" y="4786853"/>
            <a:ext cx="1039354" cy="970805"/>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Dense (512, </a:t>
            </a:r>
            <a:r>
              <a:rPr lang="en-GB" sz="1200" dirty="0" err="1"/>
              <a:t>relu</a:t>
            </a:r>
            <a:r>
              <a:rPr lang="en-GB" sz="1200" dirty="0"/>
              <a:t>)</a:t>
            </a:r>
          </a:p>
        </p:txBody>
      </p:sp>
      <p:cxnSp>
        <p:nvCxnSpPr>
          <p:cNvPr id="63" name="Connettore 2 62">
            <a:extLst>
              <a:ext uri="{FF2B5EF4-FFF2-40B4-BE49-F238E27FC236}">
                <a16:creationId xmlns:a16="http://schemas.microsoft.com/office/drawing/2014/main" id="{795D06A3-4C2E-4687-9662-4A95B942DE6D}"/>
              </a:ext>
            </a:extLst>
          </p:cNvPr>
          <p:cNvCxnSpPr>
            <a:cxnSpLocks/>
          </p:cNvCxnSpPr>
          <p:nvPr/>
        </p:nvCxnSpPr>
        <p:spPr>
          <a:xfrm>
            <a:off x="6631665" y="5264995"/>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ttangolo 63">
            <a:extLst>
              <a:ext uri="{FF2B5EF4-FFF2-40B4-BE49-F238E27FC236}">
                <a16:creationId xmlns:a16="http://schemas.microsoft.com/office/drawing/2014/main" id="{AD94DCD7-B112-44E2-8999-96A6E47A6E15}"/>
              </a:ext>
            </a:extLst>
          </p:cNvPr>
          <p:cNvSpPr/>
          <p:nvPr/>
        </p:nvSpPr>
        <p:spPr>
          <a:xfrm>
            <a:off x="6911535" y="4779592"/>
            <a:ext cx="1039354" cy="970805"/>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Dense (35, </a:t>
            </a:r>
            <a:r>
              <a:rPr lang="en-GB" sz="1200" dirty="0" err="1"/>
              <a:t>relu</a:t>
            </a:r>
            <a:r>
              <a:rPr lang="en-GB" sz="1200" dirty="0"/>
              <a:t>)</a:t>
            </a:r>
          </a:p>
        </p:txBody>
      </p:sp>
      <p:cxnSp>
        <p:nvCxnSpPr>
          <p:cNvPr id="77" name="Connettore 2 76">
            <a:extLst>
              <a:ext uri="{FF2B5EF4-FFF2-40B4-BE49-F238E27FC236}">
                <a16:creationId xmlns:a16="http://schemas.microsoft.com/office/drawing/2014/main" id="{9D713B77-7FB2-4BB1-9A7F-944055F73E5D}"/>
              </a:ext>
            </a:extLst>
          </p:cNvPr>
          <p:cNvCxnSpPr>
            <a:cxnSpLocks/>
          </p:cNvCxnSpPr>
          <p:nvPr/>
        </p:nvCxnSpPr>
        <p:spPr>
          <a:xfrm>
            <a:off x="7549763" y="2389875"/>
            <a:ext cx="837956" cy="62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ttore 2 78">
            <a:extLst>
              <a:ext uri="{FF2B5EF4-FFF2-40B4-BE49-F238E27FC236}">
                <a16:creationId xmlns:a16="http://schemas.microsoft.com/office/drawing/2014/main" id="{48C15C9D-7F48-4AE3-A2FE-67A375E0BC9E}"/>
              </a:ext>
            </a:extLst>
          </p:cNvPr>
          <p:cNvCxnSpPr>
            <a:cxnSpLocks/>
            <a:stCxn id="64" idx="3"/>
          </p:cNvCxnSpPr>
          <p:nvPr/>
        </p:nvCxnSpPr>
        <p:spPr>
          <a:xfrm flipV="1">
            <a:off x="7950889" y="4479882"/>
            <a:ext cx="436830" cy="78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ttangolo 82">
            <a:extLst>
              <a:ext uri="{FF2B5EF4-FFF2-40B4-BE49-F238E27FC236}">
                <a16:creationId xmlns:a16="http://schemas.microsoft.com/office/drawing/2014/main" id="{9A20DA9E-B017-4CD6-9994-7ACDB7164886}"/>
              </a:ext>
            </a:extLst>
          </p:cNvPr>
          <p:cNvSpPr/>
          <p:nvPr/>
        </p:nvSpPr>
        <p:spPr>
          <a:xfrm>
            <a:off x="8401233" y="3044546"/>
            <a:ext cx="1349007" cy="1322751"/>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Dense (1024, </a:t>
            </a:r>
            <a:r>
              <a:rPr lang="en-GB" sz="1200" dirty="0" err="1"/>
              <a:t>relu</a:t>
            </a:r>
            <a:r>
              <a:rPr lang="en-GB" sz="1200" dirty="0"/>
              <a:t>)</a:t>
            </a:r>
          </a:p>
        </p:txBody>
      </p:sp>
      <p:sp>
        <p:nvSpPr>
          <p:cNvPr id="84" name="Rettangolo 83">
            <a:extLst>
              <a:ext uri="{FF2B5EF4-FFF2-40B4-BE49-F238E27FC236}">
                <a16:creationId xmlns:a16="http://schemas.microsoft.com/office/drawing/2014/main" id="{4CB32301-5FF3-401B-8600-FF58D7E3C416}"/>
              </a:ext>
            </a:extLst>
          </p:cNvPr>
          <p:cNvSpPr/>
          <p:nvPr/>
        </p:nvSpPr>
        <p:spPr>
          <a:xfrm>
            <a:off x="10027546" y="3482723"/>
            <a:ext cx="602963" cy="317338"/>
          </a:xfrm>
          <a:prstGeom prst="rect">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800" dirty="0"/>
              <a:t>Dropout</a:t>
            </a:r>
          </a:p>
        </p:txBody>
      </p:sp>
      <p:cxnSp>
        <p:nvCxnSpPr>
          <p:cNvPr id="85" name="Connettore 2 84">
            <a:extLst>
              <a:ext uri="{FF2B5EF4-FFF2-40B4-BE49-F238E27FC236}">
                <a16:creationId xmlns:a16="http://schemas.microsoft.com/office/drawing/2014/main" id="{4735AA3A-6571-4E34-B1C2-CC6974F22FC5}"/>
              </a:ext>
            </a:extLst>
          </p:cNvPr>
          <p:cNvCxnSpPr>
            <a:cxnSpLocks/>
          </p:cNvCxnSpPr>
          <p:nvPr/>
        </p:nvCxnSpPr>
        <p:spPr>
          <a:xfrm>
            <a:off x="9763754" y="3646888"/>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ttore 2 85">
            <a:extLst>
              <a:ext uri="{FF2B5EF4-FFF2-40B4-BE49-F238E27FC236}">
                <a16:creationId xmlns:a16="http://schemas.microsoft.com/office/drawing/2014/main" id="{C1655D74-2BBC-460D-8855-A365E449EF6B}"/>
              </a:ext>
            </a:extLst>
          </p:cNvPr>
          <p:cNvCxnSpPr>
            <a:cxnSpLocks/>
          </p:cNvCxnSpPr>
          <p:nvPr/>
        </p:nvCxnSpPr>
        <p:spPr>
          <a:xfrm>
            <a:off x="10731343" y="3626503"/>
            <a:ext cx="24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ttangolo 88">
            <a:extLst>
              <a:ext uri="{FF2B5EF4-FFF2-40B4-BE49-F238E27FC236}">
                <a16:creationId xmlns:a16="http://schemas.microsoft.com/office/drawing/2014/main" id="{D61C2560-3534-493B-A39A-391FD875C1FE}"/>
              </a:ext>
            </a:extLst>
          </p:cNvPr>
          <p:cNvSpPr/>
          <p:nvPr/>
        </p:nvSpPr>
        <p:spPr>
          <a:xfrm>
            <a:off x="10995135" y="3161485"/>
            <a:ext cx="1039354" cy="970805"/>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Dense (35, </a:t>
            </a:r>
            <a:r>
              <a:rPr lang="en-GB" sz="1200" dirty="0" err="1"/>
              <a:t>softmax</a:t>
            </a:r>
            <a:r>
              <a:rPr lang="en-GB" sz="1200" dirty="0"/>
              <a:t>)</a:t>
            </a:r>
          </a:p>
        </p:txBody>
      </p:sp>
    </p:spTree>
    <p:extLst>
      <p:ext uri="{BB962C8B-B14F-4D97-AF65-F5344CB8AC3E}">
        <p14:creationId xmlns:p14="http://schemas.microsoft.com/office/powerpoint/2010/main" val="387419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0" name="Rectangle 11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1" name="Freeform: Shape 117">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661823" y="1346268"/>
            <a:ext cx="8868354" cy="2463667"/>
          </a:xfrm>
        </p:spPr>
        <p:txBody>
          <a:bodyPr vert="horz" lIns="109728" tIns="109728" rIns="109728" bIns="91440" rtlCol="0" anchor="b">
            <a:normAutofit/>
          </a:bodyPr>
          <a:lstStyle/>
          <a:p>
            <a:pPr algn="ctr"/>
            <a:r>
              <a:rPr lang="en-US" sz="6600" dirty="0"/>
              <a:t>Results</a:t>
            </a:r>
          </a:p>
        </p:txBody>
      </p:sp>
      <p:sp>
        <p:nvSpPr>
          <p:cNvPr id="142" name="Freeform: Shape 119">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3" name="Freeform: Shape 121">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4" name="Freeform: Shape 123">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34486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C6000CF4-A0CD-41BE-B254-0E2B0F6A7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4299" y="550494"/>
            <a:ext cx="8740002" cy="2825432"/>
          </a:xfrm>
          <a:prstGeom prst="rect">
            <a:avLst/>
          </a:prstGeom>
        </p:spPr>
      </p:pic>
      <p:sp>
        <p:nvSpPr>
          <p:cNvPr id="7" name="CasellaDiTesto 6">
            <a:extLst>
              <a:ext uri="{FF2B5EF4-FFF2-40B4-BE49-F238E27FC236}">
                <a16:creationId xmlns:a16="http://schemas.microsoft.com/office/drawing/2014/main" id="{2BF777A1-2961-47A6-BBA5-25A99316C7AC}"/>
              </a:ext>
            </a:extLst>
          </p:cNvPr>
          <p:cNvSpPr txBox="1"/>
          <p:nvPr/>
        </p:nvSpPr>
        <p:spPr>
          <a:xfrm>
            <a:off x="9157378" y="550494"/>
            <a:ext cx="2630624" cy="954107"/>
          </a:xfrm>
          <a:prstGeom prst="rect">
            <a:avLst/>
          </a:prstGeom>
          <a:noFill/>
        </p:spPr>
        <p:txBody>
          <a:bodyPr wrap="square" rtlCol="0">
            <a:spAutoFit/>
          </a:bodyPr>
          <a:lstStyle/>
          <a:p>
            <a:r>
              <a:rPr lang="en-US" sz="2800" b="1" dirty="0">
                <a:latin typeface="Meiryo (Titoli)"/>
              </a:rPr>
              <a:t>Compared losses</a:t>
            </a:r>
            <a:endParaRPr lang="it-IT" sz="2800" b="1" dirty="0">
              <a:latin typeface="Meiryo (Titoli)"/>
            </a:endParaRPr>
          </a:p>
        </p:txBody>
      </p:sp>
      <p:pic>
        <p:nvPicPr>
          <p:cNvPr id="8" name="Immagine 7">
            <a:extLst>
              <a:ext uri="{FF2B5EF4-FFF2-40B4-BE49-F238E27FC236}">
                <a16:creationId xmlns:a16="http://schemas.microsoft.com/office/drawing/2014/main" id="{B9C57BB5-8CFF-4E7E-9E3F-BFD1D407E7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4300" y="3632618"/>
            <a:ext cx="8740004" cy="2825432"/>
          </a:xfrm>
          <a:prstGeom prst="rect">
            <a:avLst/>
          </a:prstGeom>
        </p:spPr>
      </p:pic>
      <p:graphicFrame>
        <p:nvGraphicFramePr>
          <p:cNvPr id="3" name="Diagramma 2">
            <a:extLst>
              <a:ext uri="{FF2B5EF4-FFF2-40B4-BE49-F238E27FC236}">
                <a16:creationId xmlns:a16="http://schemas.microsoft.com/office/drawing/2014/main" id="{C5CC4860-8DD0-4B1F-8AB0-5D57E4901391}"/>
              </a:ext>
            </a:extLst>
          </p:cNvPr>
          <p:cNvGraphicFramePr/>
          <p:nvPr>
            <p:extLst>
              <p:ext uri="{D42A27DB-BD31-4B8C-83A1-F6EECF244321}">
                <p14:modId xmlns:p14="http://schemas.microsoft.com/office/powerpoint/2010/main" val="2655151626"/>
              </p:ext>
            </p:extLst>
          </p:nvPr>
        </p:nvGraphicFramePr>
        <p:xfrm>
          <a:off x="9157378" y="1766656"/>
          <a:ext cx="2694309" cy="39150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7855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C6000CF4-A0CD-41BE-B254-0E2B0F6A7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4299" y="550494"/>
            <a:ext cx="8740002" cy="2825431"/>
          </a:xfrm>
          <a:prstGeom prst="rect">
            <a:avLst/>
          </a:prstGeom>
        </p:spPr>
      </p:pic>
      <p:sp>
        <p:nvSpPr>
          <p:cNvPr id="7" name="CasellaDiTesto 6">
            <a:extLst>
              <a:ext uri="{FF2B5EF4-FFF2-40B4-BE49-F238E27FC236}">
                <a16:creationId xmlns:a16="http://schemas.microsoft.com/office/drawing/2014/main" id="{2BF777A1-2961-47A6-BBA5-25A99316C7AC}"/>
              </a:ext>
            </a:extLst>
          </p:cNvPr>
          <p:cNvSpPr txBox="1"/>
          <p:nvPr/>
        </p:nvSpPr>
        <p:spPr>
          <a:xfrm>
            <a:off x="9157378" y="550494"/>
            <a:ext cx="2630624" cy="954107"/>
          </a:xfrm>
          <a:prstGeom prst="rect">
            <a:avLst/>
          </a:prstGeom>
          <a:noFill/>
        </p:spPr>
        <p:txBody>
          <a:bodyPr wrap="square" rtlCol="0">
            <a:spAutoFit/>
          </a:bodyPr>
          <a:lstStyle/>
          <a:p>
            <a:r>
              <a:rPr lang="en-US" sz="2800" b="1" dirty="0">
                <a:latin typeface="Meiryo (Titoli)"/>
              </a:rPr>
              <a:t>Compared accuracy</a:t>
            </a:r>
            <a:endParaRPr lang="it-IT" sz="2800" b="1" dirty="0">
              <a:latin typeface="Meiryo (Titoli)"/>
            </a:endParaRPr>
          </a:p>
        </p:txBody>
      </p:sp>
      <p:pic>
        <p:nvPicPr>
          <p:cNvPr id="8" name="Immagine 7">
            <a:extLst>
              <a:ext uri="{FF2B5EF4-FFF2-40B4-BE49-F238E27FC236}">
                <a16:creationId xmlns:a16="http://schemas.microsoft.com/office/drawing/2014/main" id="{B9C57BB5-8CFF-4E7E-9E3F-BFD1D407E7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4301" y="3632618"/>
            <a:ext cx="8740002" cy="2825432"/>
          </a:xfrm>
          <a:prstGeom prst="rect">
            <a:avLst/>
          </a:prstGeom>
        </p:spPr>
      </p:pic>
      <p:graphicFrame>
        <p:nvGraphicFramePr>
          <p:cNvPr id="3" name="Diagramma 2">
            <a:extLst>
              <a:ext uri="{FF2B5EF4-FFF2-40B4-BE49-F238E27FC236}">
                <a16:creationId xmlns:a16="http://schemas.microsoft.com/office/drawing/2014/main" id="{C5CC4860-8DD0-4B1F-8AB0-5D57E4901391}"/>
              </a:ext>
            </a:extLst>
          </p:cNvPr>
          <p:cNvGraphicFramePr/>
          <p:nvPr/>
        </p:nvGraphicFramePr>
        <p:xfrm>
          <a:off x="9157378" y="1766656"/>
          <a:ext cx="2694309" cy="39150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39850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C6000CF4-A0CD-41BE-B254-0E2B0F6A7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136" y="984507"/>
            <a:ext cx="8136911" cy="2630467"/>
          </a:xfrm>
          <a:prstGeom prst="rect">
            <a:avLst/>
          </a:prstGeom>
        </p:spPr>
      </p:pic>
      <p:sp>
        <p:nvSpPr>
          <p:cNvPr id="7" name="CasellaDiTesto 6">
            <a:extLst>
              <a:ext uri="{FF2B5EF4-FFF2-40B4-BE49-F238E27FC236}">
                <a16:creationId xmlns:a16="http://schemas.microsoft.com/office/drawing/2014/main" id="{2BF777A1-2961-47A6-BBA5-25A99316C7AC}"/>
              </a:ext>
            </a:extLst>
          </p:cNvPr>
          <p:cNvSpPr txBox="1"/>
          <p:nvPr/>
        </p:nvSpPr>
        <p:spPr>
          <a:xfrm>
            <a:off x="8291505" y="984507"/>
            <a:ext cx="3836036" cy="954107"/>
          </a:xfrm>
          <a:prstGeom prst="rect">
            <a:avLst/>
          </a:prstGeom>
          <a:noFill/>
        </p:spPr>
        <p:txBody>
          <a:bodyPr wrap="square" rtlCol="0">
            <a:spAutoFit/>
          </a:bodyPr>
          <a:lstStyle/>
          <a:p>
            <a:r>
              <a:rPr lang="en-US" sz="2800" b="1" dirty="0">
                <a:latin typeface="Meiryo (Titoli)"/>
              </a:rPr>
              <a:t>Evaluation metrics on testing set </a:t>
            </a:r>
            <a:endParaRPr lang="it-IT" sz="2800" b="1" dirty="0">
              <a:latin typeface="Meiryo (Titoli)"/>
            </a:endParaRPr>
          </a:p>
        </p:txBody>
      </p:sp>
      <p:pic>
        <p:nvPicPr>
          <p:cNvPr id="5" name="Immagine 4">
            <a:extLst>
              <a:ext uri="{FF2B5EF4-FFF2-40B4-BE49-F238E27FC236}">
                <a16:creationId xmlns:a16="http://schemas.microsoft.com/office/drawing/2014/main" id="{9093FE50-8C31-45FB-B50E-3BFE0EE2F2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36" y="3925761"/>
            <a:ext cx="8136911" cy="2630467"/>
          </a:xfrm>
          <a:prstGeom prst="rect">
            <a:avLst/>
          </a:prstGeom>
        </p:spPr>
      </p:pic>
      <p:graphicFrame>
        <p:nvGraphicFramePr>
          <p:cNvPr id="3" name="Diagramma 2">
            <a:extLst>
              <a:ext uri="{FF2B5EF4-FFF2-40B4-BE49-F238E27FC236}">
                <a16:creationId xmlns:a16="http://schemas.microsoft.com/office/drawing/2014/main" id="{C561B5FF-FD6A-41E3-ABFA-A3A9A65E3DFA}"/>
              </a:ext>
            </a:extLst>
          </p:cNvPr>
          <p:cNvGraphicFramePr/>
          <p:nvPr>
            <p:extLst>
              <p:ext uri="{D42A27DB-BD31-4B8C-83A1-F6EECF244321}">
                <p14:modId xmlns:p14="http://schemas.microsoft.com/office/powerpoint/2010/main" val="2373834184"/>
              </p:ext>
            </p:extLst>
          </p:nvPr>
        </p:nvGraphicFramePr>
        <p:xfrm>
          <a:off x="8655728" y="2095129"/>
          <a:ext cx="3249227" cy="44610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4397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0" name="Straight Connector 10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1" name="Rectangle 111">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2" name="Freeform: Shape 113">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15">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4" name="Freeform: Shape 117">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5" name="Freeform: Shape 119">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2377440" y="442220"/>
            <a:ext cx="8397987" cy="1345269"/>
          </a:xfrm>
        </p:spPr>
        <p:txBody>
          <a:bodyPr vert="horz" lIns="109728" tIns="109728" rIns="109728" bIns="91440" rtlCol="0" anchor="b">
            <a:normAutofit/>
          </a:bodyPr>
          <a:lstStyle/>
          <a:p>
            <a:pPr>
              <a:lnSpc>
                <a:spcPct val="130000"/>
              </a:lnSpc>
            </a:pPr>
            <a:r>
              <a:rPr lang="en-US" sz="3200">
                <a:solidFill>
                  <a:schemeClr val="tx1">
                    <a:lumMod val="75000"/>
                    <a:lumOff val="25000"/>
                  </a:schemeClr>
                </a:solidFill>
              </a:rPr>
              <a:t>Project workflow</a:t>
            </a:r>
            <a:endParaRPr lang="en-US" sz="3200" dirty="0">
              <a:solidFill>
                <a:schemeClr val="tx1">
                  <a:lumMod val="75000"/>
                  <a:lumOff val="25000"/>
                </a:schemeClr>
              </a:solidFill>
            </a:endParaRPr>
          </a:p>
        </p:txBody>
      </p:sp>
      <p:graphicFrame>
        <p:nvGraphicFramePr>
          <p:cNvPr id="166"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2043557006"/>
              </p:ext>
            </p:extLst>
          </p:nvPr>
        </p:nvGraphicFramePr>
        <p:xfrm>
          <a:off x="2377439" y="2312988"/>
          <a:ext cx="8312785" cy="3411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8891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E8A94F5-E6B6-4AAC-AF0E-FE51F14A9EED}"/>
              </a:ext>
            </a:extLst>
          </p:cNvPr>
          <p:cNvSpPr txBox="1"/>
          <p:nvPr/>
        </p:nvSpPr>
        <p:spPr>
          <a:xfrm>
            <a:off x="3322694" y="136065"/>
            <a:ext cx="6268778" cy="646331"/>
          </a:xfrm>
          <a:prstGeom prst="rect">
            <a:avLst/>
          </a:prstGeom>
          <a:noFill/>
        </p:spPr>
        <p:txBody>
          <a:bodyPr wrap="square" rtlCol="0">
            <a:spAutoFit/>
          </a:bodyPr>
          <a:lstStyle/>
          <a:p>
            <a:r>
              <a:rPr lang="en-US" sz="3600" dirty="0">
                <a:solidFill>
                  <a:schemeClr val="tx1">
                    <a:lumMod val="75000"/>
                    <a:lumOff val="25000"/>
                  </a:schemeClr>
                </a:solidFill>
              </a:rPr>
              <a:t>Predictions: VGG16</a:t>
            </a:r>
            <a:endParaRPr lang="en-GB" sz="3600" dirty="0">
              <a:latin typeface="Meiryo (Titoli)"/>
            </a:endParaRPr>
          </a:p>
        </p:txBody>
      </p:sp>
      <p:pic>
        <p:nvPicPr>
          <p:cNvPr id="1040" name="Picture 16">
            <a:extLst>
              <a:ext uri="{FF2B5EF4-FFF2-40B4-BE49-F238E27FC236}">
                <a16:creationId xmlns:a16="http://schemas.microsoft.com/office/drawing/2014/main" id="{CF7B4AD5-DAE2-40E7-8376-1C865ADFE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293" y="748046"/>
            <a:ext cx="8789936" cy="607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765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E8A94F5-E6B6-4AAC-AF0E-FE51F14A9EED}"/>
              </a:ext>
            </a:extLst>
          </p:cNvPr>
          <p:cNvSpPr txBox="1"/>
          <p:nvPr/>
        </p:nvSpPr>
        <p:spPr>
          <a:xfrm>
            <a:off x="3322694" y="136065"/>
            <a:ext cx="6268778" cy="646331"/>
          </a:xfrm>
          <a:prstGeom prst="rect">
            <a:avLst/>
          </a:prstGeom>
          <a:noFill/>
        </p:spPr>
        <p:txBody>
          <a:bodyPr wrap="square" rtlCol="0">
            <a:spAutoFit/>
          </a:bodyPr>
          <a:lstStyle/>
          <a:p>
            <a:r>
              <a:rPr lang="en-US" sz="3600">
                <a:solidFill>
                  <a:schemeClr val="tx1">
                    <a:lumMod val="75000"/>
                    <a:lumOff val="25000"/>
                  </a:schemeClr>
                </a:solidFill>
              </a:rPr>
              <a:t>Predictions: GRU</a:t>
            </a:r>
            <a:endParaRPr lang="en-GB" sz="3600" dirty="0">
              <a:latin typeface="Meiryo (Titoli)"/>
            </a:endParaRPr>
          </a:p>
        </p:txBody>
      </p:sp>
      <p:pic>
        <p:nvPicPr>
          <p:cNvPr id="1040" name="Picture 16">
            <a:extLst>
              <a:ext uri="{FF2B5EF4-FFF2-40B4-BE49-F238E27FC236}">
                <a16:creationId xmlns:a16="http://schemas.microsoft.com/office/drawing/2014/main" id="{CF7B4AD5-DAE2-40E7-8376-1C865ADFE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481426" y="748046"/>
            <a:ext cx="8789669" cy="607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461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E8A94F5-E6B6-4AAC-AF0E-FE51F14A9EED}"/>
              </a:ext>
            </a:extLst>
          </p:cNvPr>
          <p:cNvSpPr txBox="1"/>
          <p:nvPr/>
        </p:nvSpPr>
        <p:spPr>
          <a:xfrm>
            <a:off x="1920905" y="136065"/>
            <a:ext cx="9096283" cy="646331"/>
          </a:xfrm>
          <a:prstGeom prst="rect">
            <a:avLst/>
          </a:prstGeom>
          <a:noFill/>
        </p:spPr>
        <p:txBody>
          <a:bodyPr wrap="square" rtlCol="0">
            <a:spAutoFit/>
          </a:bodyPr>
          <a:lstStyle/>
          <a:p>
            <a:r>
              <a:rPr lang="en-US" sz="3600" dirty="0">
                <a:solidFill>
                  <a:schemeClr val="tx1">
                    <a:lumMod val="75000"/>
                    <a:lumOff val="25000"/>
                  </a:schemeClr>
                </a:solidFill>
              </a:rPr>
              <a:t>Predictions: multimodal network</a:t>
            </a:r>
            <a:endParaRPr lang="en-GB" sz="3600" dirty="0">
              <a:latin typeface="Meiryo (Titoli)"/>
            </a:endParaRPr>
          </a:p>
        </p:txBody>
      </p:sp>
      <p:pic>
        <p:nvPicPr>
          <p:cNvPr id="1040" name="Picture 16">
            <a:extLst>
              <a:ext uri="{FF2B5EF4-FFF2-40B4-BE49-F238E27FC236}">
                <a16:creationId xmlns:a16="http://schemas.microsoft.com/office/drawing/2014/main" id="{CF7B4AD5-DAE2-40E7-8376-1C865ADFE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481426" y="748046"/>
            <a:ext cx="8789669" cy="607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69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E8A94F5-E6B6-4AAC-AF0E-FE51F14A9EED}"/>
              </a:ext>
            </a:extLst>
          </p:cNvPr>
          <p:cNvSpPr txBox="1"/>
          <p:nvPr/>
        </p:nvSpPr>
        <p:spPr>
          <a:xfrm>
            <a:off x="1920905" y="136065"/>
            <a:ext cx="9096283" cy="646331"/>
          </a:xfrm>
          <a:prstGeom prst="rect">
            <a:avLst/>
          </a:prstGeom>
          <a:noFill/>
        </p:spPr>
        <p:txBody>
          <a:bodyPr wrap="square" rtlCol="0">
            <a:spAutoFit/>
          </a:bodyPr>
          <a:lstStyle/>
          <a:p>
            <a:r>
              <a:rPr lang="en-US" sz="3600" dirty="0">
                <a:solidFill>
                  <a:schemeClr val="tx1">
                    <a:lumMod val="75000"/>
                    <a:lumOff val="25000"/>
                  </a:schemeClr>
                </a:solidFill>
                <a:latin typeface="Meiryo (Titoli)"/>
              </a:rPr>
              <a:t>Balance vs unbalanced metadata</a:t>
            </a:r>
            <a:endParaRPr lang="en-GB" sz="3600" dirty="0">
              <a:latin typeface="Meiryo (Titoli)"/>
            </a:endParaRPr>
          </a:p>
        </p:txBody>
      </p:sp>
      <p:pic>
        <p:nvPicPr>
          <p:cNvPr id="1040" name="Picture 16">
            <a:extLst>
              <a:ext uri="{FF2B5EF4-FFF2-40B4-BE49-F238E27FC236}">
                <a16:creationId xmlns:a16="http://schemas.microsoft.com/office/drawing/2014/main" id="{CF7B4AD5-DAE2-40E7-8376-1C865ADFEC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25" t="3247" r="33629" b="53425"/>
          <a:stretch/>
        </p:blipFill>
        <p:spPr bwMode="auto">
          <a:xfrm>
            <a:off x="209550" y="908534"/>
            <a:ext cx="3116134" cy="26782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335EE998-0757-4324-9CDB-709F5BE5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38" t="3679" r="1011" b="53677"/>
          <a:stretch/>
        </p:blipFill>
        <p:spPr bwMode="auto">
          <a:xfrm>
            <a:off x="492570" y="3667124"/>
            <a:ext cx="2603336" cy="2632369"/>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AF27152A-0F12-4BD8-8496-FDCBCAFC1A7E}"/>
              </a:ext>
            </a:extLst>
          </p:cNvPr>
          <p:cNvSpPr txBox="1"/>
          <p:nvPr/>
        </p:nvSpPr>
        <p:spPr>
          <a:xfrm>
            <a:off x="3257550" y="1001422"/>
            <a:ext cx="5256343" cy="2585323"/>
          </a:xfrm>
          <a:prstGeom prst="rect">
            <a:avLst/>
          </a:prstGeom>
          <a:noFill/>
        </p:spPr>
        <p:txBody>
          <a:bodyPr wrap="square" rtlCol="0">
            <a:spAutoFit/>
          </a:bodyPr>
          <a:lstStyle/>
          <a:p>
            <a:r>
              <a:rPr lang="en-US" dirty="0"/>
              <a:t>«Chasing the Horizon is a podcast by, about and for motorcyclists. We talk to motorcycle industry figures, technical experts and riders just like you no matter what bike they love to ride. Please sign up on the mailing list at http://tinyletter.com/chasingthehorizon and subscribe in popular podcast apps or listen to every episode at http://chasingthehorizon.us»</a:t>
            </a:r>
            <a:endParaRPr lang="en-GB" dirty="0"/>
          </a:p>
        </p:txBody>
      </p:sp>
      <p:sp>
        <p:nvSpPr>
          <p:cNvPr id="3" name="CasellaDiTesto 2">
            <a:extLst>
              <a:ext uri="{FF2B5EF4-FFF2-40B4-BE49-F238E27FC236}">
                <a16:creationId xmlns:a16="http://schemas.microsoft.com/office/drawing/2014/main" id="{48CF9838-D84C-4D9C-B14E-C8B7B52EFB4C}"/>
              </a:ext>
            </a:extLst>
          </p:cNvPr>
          <p:cNvSpPr txBox="1"/>
          <p:nvPr/>
        </p:nvSpPr>
        <p:spPr>
          <a:xfrm>
            <a:off x="3467100" y="4798642"/>
            <a:ext cx="4067175" cy="369332"/>
          </a:xfrm>
          <a:prstGeom prst="rect">
            <a:avLst/>
          </a:prstGeom>
          <a:noFill/>
        </p:spPr>
        <p:txBody>
          <a:bodyPr wrap="square" rtlCol="0">
            <a:spAutoFit/>
          </a:bodyPr>
          <a:lstStyle/>
          <a:p>
            <a:r>
              <a:rPr lang="en-GB" dirty="0"/>
              <a:t>«Hindu slokas»</a:t>
            </a:r>
          </a:p>
        </p:txBody>
      </p:sp>
      <p:sp>
        <p:nvSpPr>
          <p:cNvPr id="4" name="CasellaDiTesto 3">
            <a:extLst>
              <a:ext uri="{FF2B5EF4-FFF2-40B4-BE49-F238E27FC236}">
                <a16:creationId xmlns:a16="http://schemas.microsoft.com/office/drawing/2014/main" id="{F47D95C0-63CE-4A7C-AA6A-D98B55120D44}"/>
              </a:ext>
            </a:extLst>
          </p:cNvPr>
          <p:cNvSpPr txBox="1"/>
          <p:nvPr/>
        </p:nvSpPr>
        <p:spPr>
          <a:xfrm>
            <a:off x="8862284" y="1495425"/>
            <a:ext cx="2981325" cy="923330"/>
          </a:xfrm>
          <a:prstGeom prst="rect">
            <a:avLst/>
          </a:prstGeom>
          <a:noFill/>
        </p:spPr>
        <p:txBody>
          <a:bodyPr wrap="square" rtlCol="0">
            <a:spAutoFit/>
          </a:bodyPr>
          <a:lstStyle/>
          <a:p>
            <a:r>
              <a:rPr lang="en-GB" dirty="0"/>
              <a:t>VGG16: Religion</a:t>
            </a:r>
          </a:p>
          <a:p>
            <a:r>
              <a:rPr lang="en-GB" dirty="0"/>
              <a:t>GRU: Religion</a:t>
            </a:r>
            <a:br>
              <a:rPr lang="en-GB" dirty="0"/>
            </a:br>
            <a:r>
              <a:rPr lang="en-GB" dirty="0"/>
              <a:t>Multimodal: Vehicles </a:t>
            </a:r>
          </a:p>
        </p:txBody>
      </p:sp>
      <p:sp>
        <p:nvSpPr>
          <p:cNvPr id="9" name="CasellaDiTesto 8">
            <a:extLst>
              <a:ext uri="{FF2B5EF4-FFF2-40B4-BE49-F238E27FC236}">
                <a16:creationId xmlns:a16="http://schemas.microsoft.com/office/drawing/2014/main" id="{25A8A11B-59C8-4554-BA64-5191E3AA478B}"/>
              </a:ext>
            </a:extLst>
          </p:cNvPr>
          <p:cNvSpPr txBox="1"/>
          <p:nvPr/>
        </p:nvSpPr>
        <p:spPr>
          <a:xfrm>
            <a:off x="8862284" y="4244644"/>
            <a:ext cx="3139216" cy="923330"/>
          </a:xfrm>
          <a:prstGeom prst="rect">
            <a:avLst/>
          </a:prstGeom>
          <a:noFill/>
        </p:spPr>
        <p:txBody>
          <a:bodyPr wrap="square" rtlCol="0">
            <a:spAutoFit/>
          </a:bodyPr>
          <a:lstStyle/>
          <a:p>
            <a:r>
              <a:rPr lang="en-GB" dirty="0"/>
              <a:t>VGG16: Society &amp; Culture</a:t>
            </a:r>
          </a:p>
          <a:p>
            <a:r>
              <a:rPr lang="en-GB" dirty="0"/>
              <a:t>GRU: Religion</a:t>
            </a:r>
            <a:br>
              <a:rPr lang="en-GB" dirty="0"/>
            </a:br>
            <a:r>
              <a:rPr lang="en-GB" dirty="0"/>
              <a:t>Multimodal: Vehicles </a:t>
            </a:r>
          </a:p>
        </p:txBody>
      </p:sp>
    </p:spTree>
    <p:extLst>
      <p:ext uri="{BB962C8B-B14F-4D97-AF65-F5344CB8AC3E}">
        <p14:creationId xmlns:p14="http://schemas.microsoft.com/office/powerpoint/2010/main" val="4183096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8" name="Straight Connector 93">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9" name="Rectangle 95">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0" name="Freeform: Shape 97">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920875" y="442913"/>
            <a:ext cx="8391967" cy="1344612"/>
          </a:xfrm>
        </p:spPr>
        <p:txBody>
          <a:bodyPr vert="horz" lIns="109728" tIns="109728" rIns="109728" bIns="91440" rtlCol="0" anchor="b">
            <a:normAutofit/>
          </a:bodyPr>
          <a:lstStyle/>
          <a:p>
            <a:pPr>
              <a:lnSpc>
                <a:spcPct val="130000"/>
              </a:lnSpc>
            </a:pPr>
            <a:r>
              <a:rPr lang="en-US" sz="3200" dirty="0">
                <a:solidFill>
                  <a:schemeClr val="tx1">
                    <a:lumMod val="75000"/>
                    <a:lumOff val="25000"/>
                  </a:schemeClr>
                </a:solidFill>
              </a:rPr>
              <a:t>Conclusions</a:t>
            </a:r>
          </a:p>
        </p:txBody>
      </p:sp>
      <p:sp>
        <p:nvSpPr>
          <p:cNvPr id="131" name="Freeform: Shape 99">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2" name="Freeform: Shape 101">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90281383"/>
              </p:ext>
            </p:extLst>
          </p:nvPr>
        </p:nvGraphicFramePr>
        <p:xfrm>
          <a:off x="1920875" y="2107096"/>
          <a:ext cx="9023350" cy="3103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026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title"/>
          </p:nvPr>
        </p:nvSpPr>
        <p:spPr/>
        <p:txBody>
          <a:bodyPr vert="horz" lIns="109728" tIns="109728" rIns="109728" bIns="91440" rtlCol="0" anchor="b">
            <a:normAutofit fontScale="90000"/>
          </a:bodyPr>
          <a:lstStyle/>
          <a:p>
            <a:pPr algn="ctr"/>
            <a:r>
              <a:rPr lang="en-US" sz="6600" dirty="0"/>
              <a:t>Bibliography</a:t>
            </a:r>
          </a:p>
        </p:txBody>
      </p:sp>
      <p:sp>
        <p:nvSpPr>
          <p:cNvPr id="3" name="Segnaposto contenuto 2">
            <a:extLst>
              <a:ext uri="{FF2B5EF4-FFF2-40B4-BE49-F238E27FC236}">
                <a16:creationId xmlns:a16="http://schemas.microsoft.com/office/drawing/2014/main" id="{CAEC8EAE-6902-4FF5-8F0D-6AFFAF73AAB1}"/>
              </a:ext>
            </a:extLst>
          </p:cNvPr>
          <p:cNvSpPr>
            <a:spLocks noGrp="1"/>
          </p:cNvSpPr>
          <p:nvPr>
            <p:ph idx="1"/>
          </p:nvPr>
        </p:nvSpPr>
        <p:spPr>
          <a:xfrm>
            <a:off x="1120682" y="2217906"/>
            <a:ext cx="10369685" cy="4197874"/>
          </a:xfrm>
        </p:spPr>
        <p:txBody>
          <a:bodyPr>
            <a:normAutofit lnSpcReduction="10000"/>
          </a:bodyPr>
          <a:lstStyle/>
          <a:p>
            <a:r>
              <a:rPr lang="it-IT" dirty="0"/>
              <a:t>Miller, Stuart J., et al, «Multi-</a:t>
            </a:r>
            <a:r>
              <a:rPr lang="it-IT" dirty="0" err="1"/>
              <a:t>Modal</a:t>
            </a:r>
            <a:r>
              <a:rPr lang="it-IT" dirty="0"/>
              <a:t> </a:t>
            </a:r>
            <a:r>
              <a:rPr lang="it-IT" dirty="0" err="1"/>
              <a:t>Classification</a:t>
            </a:r>
            <a:r>
              <a:rPr lang="it-IT" dirty="0"/>
              <a:t> Using Images and Text», SMU Data Science Review 3.3 (2020): 6.</a:t>
            </a:r>
          </a:p>
          <a:p>
            <a:r>
              <a:rPr lang="it-IT" dirty="0" err="1"/>
              <a:t>Gadzicki</a:t>
            </a:r>
            <a:r>
              <a:rPr lang="it-IT" dirty="0"/>
              <a:t>, Konrad, et al., «</a:t>
            </a:r>
            <a:r>
              <a:rPr lang="it-IT" dirty="0" err="1"/>
              <a:t>Early</a:t>
            </a:r>
            <a:r>
              <a:rPr lang="it-IT" dirty="0"/>
              <a:t> vs late fusion in </a:t>
            </a:r>
            <a:r>
              <a:rPr lang="it-IT" dirty="0" err="1"/>
              <a:t>multimodal</a:t>
            </a:r>
            <a:r>
              <a:rPr lang="it-IT" dirty="0"/>
              <a:t> </a:t>
            </a:r>
            <a:r>
              <a:rPr lang="it-IT" dirty="0" err="1"/>
              <a:t>convolutional</a:t>
            </a:r>
            <a:r>
              <a:rPr lang="it-IT" dirty="0"/>
              <a:t> </a:t>
            </a:r>
            <a:r>
              <a:rPr lang="it-IT" dirty="0" err="1"/>
              <a:t>neural</a:t>
            </a:r>
            <a:r>
              <a:rPr lang="it-IT" dirty="0"/>
              <a:t> networks», 2020 IEEE 23rd International Conference on Information Fusion (FUSION), IEEE, 2020.</a:t>
            </a:r>
          </a:p>
          <a:p>
            <a:r>
              <a:rPr lang="it-IT" dirty="0"/>
              <a:t>Li, Jonathan, Di Sun, and </a:t>
            </a:r>
            <a:r>
              <a:rPr lang="it-IT" dirty="0" err="1"/>
              <a:t>Tongxin</a:t>
            </a:r>
            <a:r>
              <a:rPr lang="it-IT" dirty="0"/>
              <a:t> </a:t>
            </a:r>
            <a:r>
              <a:rPr lang="it-IT" dirty="0" err="1"/>
              <a:t>Cai</a:t>
            </a:r>
            <a:r>
              <a:rPr lang="it-IT" dirty="0"/>
              <a:t>,  «</a:t>
            </a:r>
            <a:r>
              <a:rPr lang="it-IT" dirty="0" err="1"/>
              <a:t>Genre</a:t>
            </a:r>
            <a:r>
              <a:rPr lang="it-IT" dirty="0"/>
              <a:t> </a:t>
            </a:r>
            <a:r>
              <a:rPr lang="it-IT" dirty="0" err="1"/>
              <a:t>Classification</a:t>
            </a:r>
            <a:r>
              <a:rPr lang="it-IT" dirty="0"/>
              <a:t> via Album Cover».</a:t>
            </a:r>
          </a:p>
          <a:p>
            <a:r>
              <a:rPr lang="it-IT" dirty="0" err="1"/>
              <a:t>Ofli</a:t>
            </a:r>
            <a:r>
              <a:rPr lang="it-IT" dirty="0"/>
              <a:t>, </a:t>
            </a:r>
            <a:r>
              <a:rPr lang="it-IT" dirty="0" err="1"/>
              <a:t>Ferda</a:t>
            </a:r>
            <a:r>
              <a:rPr lang="it-IT" dirty="0"/>
              <a:t>, </a:t>
            </a:r>
            <a:r>
              <a:rPr lang="it-IT" dirty="0" err="1"/>
              <a:t>Firoj</a:t>
            </a:r>
            <a:r>
              <a:rPr lang="it-IT" dirty="0"/>
              <a:t> Alam, and Muhammad </a:t>
            </a:r>
            <a:r>
              <a:rPr lang="it-IT" dirty="0" err="1"/>
              <a:t>Imran</a:t>
            </a:r>
            <a:r>
              <a:rPr lang="it-IT" dirty="0"/>
              <a:t>, «Analysis of social media data </a:t>
            </a:r>
            <a:r>
              <a:rPr lang="it-IT" dirty="0" err="1"/>
              <a:t>using</a:t>
            </a:r>
            <a:r>
              <a:rPr lang="it-IT" dirty="0"/>
              <a:t> </a:t>
            </a:r>
            <a:r>
              <a:rPr lang="it-IT" dirty="0" err="1"/>
              <a:t>multimodal</a:t>
            </a:r>
            <a:r>
              <a:rPr lang="it-IT" dirty="0"/>
              <a:t> deep learning for </a:t>
            </a:r>
            <a:r>
              <a:rPr lang="it-IT" dirty="0" err="1"/>
              <a:t>disaster</a:t>
            </a:r>
            <a:r>
              <a:rPr lang="it-IT" dirty="0"/>
              <a:t> </a:t>
            </a:r>
            <a:r>
              <a:rPr lang="it-IT" dirty="0" err="1"/>
              <a:t>response</a:t>
            </a:r>
            <a:r>
              <a:rPr lang="it-IT" dirty="0"/>
              <a:t>», </a:t>
            </a:r>
            <a:r>
              <a:rPr lang="it-IT" dirty="0" err="1"/>
              <a:t>arXiv</a:t>
            </a:r>
            <a:r>
              <a:rPr lang="it-IT" dirty="0"/>
              <a:t> preprint arXiv:2004.11838 (2020).</a:t>
            </a:r>
          </a:p>
        </p:txBody>
      </p:sp>
    </p:spTree>
    <p:extLst>
      <p:ext uri="{BB962C8B-B14F-4D97-AF65-F5344CB8AC3E}">
        <p14:creationId xmlns:p14="http://schemas.microsoft.com/office/powerpoint/2010/main" val="1795813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title"/>
          </p:nvPr>
        </p:nvSpPr>
        <p:spPr/>
        <p:txBody>
          <a:bodyPr vert="horz" lIns="109728" tIns="109728" rIns="109728" bIns="91440" rtlCol="0" anchor="b">
            <a:normAutofit fontScale="90000"/>
          </a:bodyPr>
          <a:lstStyle/>
          <a:p>
            <a:pPr algn="ctr"/>
            <a:r>
              <a:rPr lang="en-US" sz="6600" dirty="0"/>
              <a:t>Bibliography</a:t>
            </a:r>
          </a:p>
        </p:txBody>
      </p:sp>
      <p:sp>
        <p:nvSpPr>
          <p:cNvPr id="3" name="Segnaposto contenuto 2">
            <a:extLst>
              <a:ext uri="{FF2B5EF4-FFF2-40B4-BE49-F238E27FC236}">
                <a16:creationId xmlns:a16="http://schemas.microsoft.com/office/drawing/2014/main" id="{CAEC8EAE-6902-4FF5-8F0D-6AFFAF73AAB1}"/>
              </a:ext>
            </a:extLst>
          </p:cNvPr>
          <p:cNvSpPr>
            <a:spLocks noGrp="1"/>
          </p:cNvSpPr>
          <p:nvPr>
            <p:ph idx="1"/>
          </p:nvPr>
        </p:nvSpPr>
        <p:spPr>
          <a:xfrm>
            <a:off x="1120682" y="2217906"/>
            <a:ext cx="10369685" cy="4197874"/>
          </a:xfrm>
        </p:spPr>
        <p:txBody>
          <a:bodyPr>
            <a:normAutofit/>
          </a:bodyPr>
          <a:lstStyle/>
          <a:p>
            <a:r>
              <a:rPr lang="en-US" dirty="0"/>
              <a:t>Yin, </a:t>
            </a:r>
            <a:r>
              <a:rPr lang="en-US" dirty="0" err="1"/>
              <a:t>Wenpeng</a:t>
            </a:r>
            <a:r>
              <a:rPr lang="en-US" dirty="0"/>
              <a:t>, et al., «Comparative study of CNN and RNN for natural language processing», </a:t>
            </a:r>
            <a:r>
              <a:rPr lang="en-US" dirty="0" err="1"/>
              <a:t>arXiv</a:t>
            </a:r>
            <a:r>
              <a:rPr lang="en-US" dirty="0"/>
              <a:t> preprint arXiv:1702.01923 (2017).</a:t>
            </a:r>
          </a:p>
          <a:p>
            <a:r>
              <a:rPr lang="en-US" dirty="0"/>
              <a:t>Ahmed, </a:t>
            </a:r>
            <a:r>
              <a:rPr lang="en-US" dirty="0" err="1"/>
              <a:t>Eman</a:t>
            </a:r>
            <a:r>
              <a:rPr lang="en-US" dirty="0"/>
              <a:t>, and Mohamed </a:t>
            </a:r>
            <a:r>
              <a:rPr lang="en-US" dirty="0" err="1"/>
              <a:t>Moustafa</a:t>
            </a:r>
            <a:r>
              <a:rPr lang="en-US" dirty="0"/>
              <a:t>, «House price estimation from visual and textual features», </a:t>
            </a:r>
            <a:r>
              <a:rPr lang="en-US" dirty="0" err="1"/>
              <a:t>arXiv</a:t>
            </a:r>
            <a:r>
              <a:rPr lang="en-US" dirty="0"/>
              <a:t> preprint arXiv:1609.08399 (2016).</a:t>
            </a:r>
          </a:p>
          <a:p>
            <a:r>
              <a:rPr lang="en-US" dirty="0"/>
              <a:t>Nawaz, Shah, et al., «Are these birds similar: Learning branched networks for fine-grained representations», 2019 International Conference on Image and Vision Computing New Zealand (IVCNZ), IEEE, 2019.</a:t>
            </a:r>
            <a:endParaRPr lang="it-IT" dirty="0"/>
          </a:p>
        </p:txBody>
      </p:sp>
    </p:spTree>
    <p:extLst>
      <p:ext uri="{BB962C8B-B14F-4D97-AF65-F5344CB8AC3E}">
        <p14:creationId xmlns:p14="http://schemas.microsoft.com/office/powerpoint/2010/main" val="415256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9" name="Straight Connector 93">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95">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188340" y="1105232"/>
            <a:ext cx="3013545" cy="4277802"/>
          </a:xfrm>
        </p:spPr>
        <p:txBody>
          <a:bodyPr vert="horz" lIns="109728" tIns="109728" rIns="109728" bIns="91440" rtlCol="0" anchor="ctr">
            <a:normAutofit/>
          </a:bodyPr>
          <a:lstStyle/>
          <a:p>
            <a:pPr>
              <a:lnSpc>
                <a:spcPct val="130000"/>
              </a:lnSpc>
            </a:pPr>
            <a:r>
              <a:rPr lang="en-US" sz="3200" dirty="0">
                <a:solidFill>
                  <a:schemeClr val="tx1">
                    <a:lumMod val="75000"/>
                    <a:lumOff val="25000"/>
                  </a:schemeClr>
                </a:solidFill>
              </a:rPr>
              <a:t>Dataset</a:t>
            </a:r>
          </a:p>
        </p:txBody>
      </p:sp>
      <p:grpSp>
        <p:nvGrpSpPr>
          <p:cNvPr id="111" name="Group 97">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99" name="Freeform: Shape 98">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Shape 99">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1" name="Freeform: Shape 100">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2077566645"/>
              </p:ext>
            </p:extLst>
          </p:nvPr>
        </p:nvGraphicFramePr>
        <p:xfrm>
          <a:off x="5972175" y="38100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49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AC00204-2FFC-4974-89BD-B9C19841F7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3568" y="1092277"/>
            <a:ext cx="11944864" cy="53751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6E8A94F5-E6B6-4AAC-AF0E-FE51F14A9EED}"/>
              </a:ext>
            </a:extLst>
          </p:cNvPr>
          <p:cNvSpPr txBox="1"/>
          <p:nvPr/>
        </p:nvSpPr>
        <p:spPr>
          <a:xfrm>
            <a:off x="3322694" y="136065"/>
            <a:ext cx="6268778" cy="646331"/>
          </a:xfrm>
          <a:prstGeom prst="rect">
            <a:avLst/>
          </a:prstGeom>
          <a:noFill/>
        </p:spPr>
        <p:txBody>
          <a:bodyPr wrap="square" rtlCol="0">
            <a:spAutoFit/>
          </a:bodyPr>
          <a:lstStyle/>
          <a:p>
            <a:r>
              <a:rPr lang="en-US" sz="3600" dirty="0">
                <a:solidFill>
                  <a:schemeClr val="tx1">
                    <a:lumMod val="75000"/>
                    <a:lumOff val="25000"/>
                  </a:schemeClr>
                </a:solidFill>
              </a:rPr>
              <a:t>Dataset: cover images</a:t>
            </a:r>
            <a:endParaRPr lang="en-GB" sz="3600" dirty="0">
              <a:latin typeface="Meiryo (Titoli)"/>
            </a:endParaRPr>
          </a:p>
        </p:txBody>
      </p:sp>
    </p:spTree>
    <p:extLst>
      <p:ext uri="{BB962C8B-B14F-4D97-AF65-F5344CB8AC3E}">
        <p14:creationId xmlns:p14="http://schemas.microsoft.com/office/powerpoint/2010/main" val="416767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E8A94F5-E6B6-4AAC-AF0E-FE51F14A9EED}"/>
              </a:ext>
            </a:extLst>
          </p:cNvPr>
          <p:cNvSpPr txBox="1"/>
          <p:nvPr/>
        </p:nvSpPr>
        <p:spPr>
          <a:xfrm>
            <a:off x="3322694" y="136065"/>
            <a:ext cx="5173236" cy="646331"/>
          </a:xfrm>
          <a:prstGeom prst="rect">
            <a:avLst/>
          </a:prstGeom>
          <a:noFill/>
        </p:spPr>
        <p:txBody>
          <a:bodyPr wrap="square" rtlCol="0">
            <a:spAutoFit/>
          </a:bodyPr>
          <a:lstStyle/>
          <a:p>
            <a:r>
              <a:rPr lang="en-US" sz="3600" dirty="0">
                <a:solidFill>
                  <a:schemeClr val="tx1">
                    <a:lumMod val="75000"/>
                    <a:lumOff val="25000"/>
                  </a:schemeClr>
                </a:solidFill>
              </a:rPr>
              <a:t>Dataset: genres</a:t>
            </a:r>
            <a:endParaRPr lang="en-GB" sz="3600" dirty="0">
              <a:latin typeface="Meiryo (Titoli)"/>
            </a:endParaRPr>
          </a:p>
        </p:txBody>
      </p:sp>
      <p:graphicFrame>
        <p:nvGraphicFramePr>
          <p:cNvPr id="8" name="Diagramma 7">
            <a:extLst>
              <a:ext uri="{FF2B5EF4-FFF2-40B4-BE49-F238E27FC236}">
                <a16:creationId xmlns:a16="http://schemas.microsoft.com/office/drawing/2014/main" id="{DE15D8B4-D2B3-4212-BE50-F974330EDCB1}"/>
              </a:ext>
            </a:extLst>
          </p:cNvPr>
          <p:cNvGraphicFramePr/>
          <p:nvPr>
            <p:extLst>
              <p:ext uri="{D42A27DB-BD31-4B8C-83A1-F6EECF244321}">
                <p14:modId xmlns:p14="http://schemas.microsoft.com/office/powerpoint/2010/main" val="3915896375"/>
              </p:ext>
            </p:extLst>
          </p:nvPr>
        </p:nvGraphicFramePr>
        <p:xfrm>
          <a:off x="568171" y="1420427"/>
          <a:ext cx="10937289" cy="1358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magine 9">
            <a:extLst>
              <a:ext uri="{FF2B5EF4-FFF2-40B4-BE49-F238E27FC236}">
                <a16:creationId xmlns:a16="http://schemas.microsoft.com/office/drawing/2014/main" id="{53E730B8-FEC7-4EE6-8F4C-825010E111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918666"/>
            <a:ext cx="12192000" cy="3559956"/>
          </a:xfrm>
          <a:prstGeom prst="rect">
            <a:avLst/>
          </a:prstGeom>
        </p:spPr>
      </p:pic>
    </p:spTree>
    <p:extLst>
      <p:ext uri="{BB962C8B-B14F-4D97-AF65-F5344CB8AC3E}">
        <p14:creationId xmlns:p14="http://schemas.microsoft.com/office/powerpoint/2010/main" val="321593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E8A94F5-E6B6-4AAC-AF0E-FE51F14A9EED}"/>
              </a:ext>
            </a:extLst>
          </p:cNvPr>
          <p:cNvSpPr txBox="1"/>
          <p:nvPr/>
        </p:nvSpPr>
        <p:spPr>
          <a:xfrm>
            <a:off x="3322694" y="136065"/>
            <a:ext cx="5173236" cy="646331"/>
          </a:xfrm>
          <a:prstGeom prst="rect">
            <a:avLst/>
          </a:prstGeom>
          <a:noFill/>
        </p:spPr>
        <p:txBody>
          <a:bodyPr wrap="square" rtlCol="0">
            <a:spAutoFit/>
          </a:bodyPr>
          <a:lstStyle/>
          <a:p>
            <a:r>
              <a:rPr lang="en-US" sz="3600" dirty="0">
                <a:solidFill>
                  <a:schemeClr val="tx1">
                    <a:lumMod val="75000"/>
                    <a:lumOff val="25000"/>
                  </a:schemeClr>
                </a:solidFill>
              </a:rPr>
              <a:t>Dataset: descriptions</a:t>
            </a:r>
            <a:endParaRPr lang="en-GB" sz="3600" dirty="0">
              <a:latin typeface="Meiryo (Titoli)"/>
            </a:endParaRPr>
          </a:p>
        </p:txBody>
      </p:sp>
      <p:graphicFrame>
        <p:nvGraphicFramePr>
          <p:cNvPr id="8" name="Diagramma 7">
            <a:extLst>
              <a:ext uri="{FF2B5EF4-FFF2-40B4-BE49-F238E27FC236}">
                <a16:creationId xmlns:a16="http://schemas.microsoft.com/office/drawing/2014/main" id="{DE15D8B4-D2B3-4212-BE50-F974330EDCB1}"/>
              </a:ext>
            </a:extLst>
          </p:cNvPr>
          <p:cNvGraphicFramePr/>
          <p:nvPr>
            <p:extLst>
              <p:ext uri="{D42A27DB-BD31-4B8C-83A1-F6EECF244321}">
                <p14:modId xmlns:p14="http://schemas.microsoft.com/office/powerpoint/2010/main" val="4057820152"/>
              </p:ext>
            </p:extLst>
          </p:nvPr>
        </p:nvGraphicFramePr>
        <p:xfrm>
          <a:off x="2309422" y="1164522"/>
          <a:ext cx="8313181" cy="1607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magine 2">
            <a:extLst>
              <a:ext uri="{FF2B5EF4-FFF2-40B4-BE49-F238E27FC236}">
                <a16:creationId xmlns:a16="http://schemas.microsoft.com/office/drawing/2014/main" id="{CFDF7F52-D182-4B3F-B07E-314FDA3462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06" y="3229467"/>
            <a:ext cx="12023387" cy="3510722"/>
          </a:xfrm>
          <a:prstGeom prst="rect">
            <a:avLst/>
          </a:prstGeom>
        </p:spPr>
      </p:pic>
      <p:pic>
        <p:nvPicPr>
          <p:cNvPr id="7" name="Picture 2">
            <a:extLst>
              <a:ext uri="{FF2B5EF4-FFF2-40B4-BE49-F238E27FC236}">
                <a16:creationId xmlns:a16="http://schemas.microsoft.com/office/drawing/2014/main" id="{F48EB650-D28C-4D30-9FD8-A032E509C0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892" t="1004" r="-1036" b="66294"/>
          <a:stretch/>
        </p:blipFill>
        <p:spPr bwMode="auto">
          <a:xfrm>
            <a:off x="306598" y="1089562"/>
            <a:ext cx="2525598" cy="175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1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8" name="Straight Connector 93">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9" name="Rectangle 95">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olo 1">
            <a:extLst>
              <a:ext uri="{FF2B5EF4-FFF2-40B4-BE49-F238E27FC236}">
                <a16:creationId xmlns:a16="http://schemas.microsoft.com/office/drawing/2014/main" id="{8BAF928B-4F53-4DC5-8292-F763FED024DB}"/>
              </a:ext>
            </a:extLst>
          </p:cNvPr>
          <p:cNvSpPr>
            <a:spLocks noGrp="1"/>
          </p:cNvSpPr>
          <p:nvPr>
            <p:ph type="ctrTitle"/>
          </p:nvPr>
        </p:nvSpPr>
        <p:spPr>
          <a:xfrm>
            <a:off x="1188340" y="1105232"/>
            <a:ext cx="3013545" cy="4277802"/>
          </a:xfrm>
        </p:spPr>
        <p:txBody>
          <a:bodyPr vert="horz" lIns="109728" tIns="109728" rIns="109728" bIns="91440" rtlCol="0" anchor="ctr">
            <a:normAutofit/>
          </a:bodyPr>
          <a:lstStyle/>
          <a:p>
            <a:pPr>
              <a:lnSpc>
                <a:spcPct val="130000"/>
              </a:lnSpc>
            </a:pPr>
            <a:r>
              <a:rPr lang="en-US" sz="3200" dirty="0">
                <a:solidFill>
                  <a:schemeClr val="tx1">
                    <a:lumMod val="75000"/>
                    <a:lumOff val="25000"/>
                  </a:schemeClr>
                </a:solidFill>
              </a:rPr>
              <a:t>DNN: images</a:t>
            </a:r>
          </a:p>
        </p:txBody>
      </p:sp>
      <p:grpSp>
        <p:nvGrpSpPr>
          <p:cNvPr id="130" name="Group 97">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31" name="Freeform: Shape 98">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Shape 99">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3" name="Freeform: Shape 100">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aphicFrame>
        <p:nvGraphicFramePr>
          <p:cNvPr id="5" name="Diagramma 4">
            <a:extLst>
              <a:ext uri="{FF2B5EF4-FFF2-40B4-BE49-F238E27FC236}">
                <a16:creationId xmlns:a16="http://schemas.microsoft.com/office/drawing/2014/main" id="{E2182962-2E3A-4374-BAD0-801AF0F6BF84}"/>
              </a:ext>
            </a:extLst>
          </p:cNvPr>
          <p:cNvGraphicFramePr/>
          <p:nvPr>
            <p:extLst>
              <p:ext uri="{D42A27DB-BD31-4B8C-83A1-F6EECF244321}">
                <p14:modId xmlns:p14="http://schemas.microsoft.com/office/powerpoint/2010/main" val="951245854"/>
              </p:ext>
            </p:extLst>
          </p:nvPr>
        </p:nvGraphicFramePr>
        <p:xfrm>
          <a:off x="5622587" y="252919"/>
          <a:ext cx="6138153" cy="5927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863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AF928B-4F53-4DC5-8292-F763FED024DB}"/>
              </a:ext>
            </a:extLst>
          </p:cNvPr>
          <p:cNvSpPr>
            <a:spLocks noGrp="1"/>
          </p:cNvSpPr>
          <p:nvPr>
            <p:ph type="title" idx="4294967295"/>
          </p:nvPr>
        </p:nvSpPr>
        <p:spPr>
          <a:xfrm>
            <a:off x="368732" y="167705"/>
            <a:ext cx="2489878" cy="1344612"/>
          </a:xfrm>
        </p:spPr>
        <p:txBody>
          <a:bodyPr/>
          <a:lstStyle/>
          <a:p>
            <a:r>
              <a:rPr lang="en-US" dirty="0"/>
              <a:t>VGG16</a:t>
            </a:r>
          </a:p>
        </p:txBody>
      </p:sp>
      <p:pic>
        <p:nvPicPr>
          <p:cNvPr id="2050" name="Picture 2">
            <a:extLst>
              <a:ext uri="{FF2B5EF4-FFF2-40B4-BE49-F238E27FC236}">
                <a16:creationId xmlns:a16="http://schemas.microsoft.com/office/drawing/2014/main" id="{D649385D-C0E4-4E0C-912F-EBF94C55A4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777" y="1535836"/>
            <a:ext cx="8085429" cy="51544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ma 7">
            <a:extLst>
              <a:ext uri="{FF2B5EF4-FFF2-40B4-BE49-F238E27FC236}">
                <a16:creationId xmlns:a16="http://schemas.microsoft.com/office/drawing/2014/main" id="{E21EABAD-6B6A-469C-9E24-44755AEC56BB}"/>
              </a:ext>
            </a:extLst>
          </p:cNvPr>
          <p:cNvGraphicFramePr/>
          <p:nvPr>
            <p:extLst>
              <p:ext uri="{D42A27DB-BD31-4B8C-83A1-F6EECF244321}">
                <p14:modId xmlns:p14="http://schemas.microsoft.com/office/powerpoint/2010/main" val="2226178123"/>
              </p:ext>
            </p:extLst>
          </p:nvPr>
        </p:nvGraphicFramePr>
        <p:xfrm>
          <a:off x="8815526" y="1535836"/>
          <a:ext cx="3287697" cy="4514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8539581"/>
      </p:ext>
    </p:extLst>
  </p:cSld>
  <p:clrMapOvr>
    <a:masterClrMapping/>
  </p:clrMapOvr>
</p:sld>
</file>

<file path=ppt/theme/theme1.xml><?xml version="1.0" encoding="utf-8"?>
<a:theme xmlns:a="http://schemas.openxmlformats.org/drawingml/2006/main" name="SketchLinesVTI">
  <a:themeElements>
    <a:clrScheme name="AnalogousFromLightSeed_2SEEDS">
      <a:dk1>
        <a:srgbClr val="000000"/>
      </a:dk1>
      <a:lt1>
        <a:srgbClr val="FFFFFF"/>
      </a:lt1>
      <a:dk2>
        <a:srgbClr val="393220"/>
      </a:dk2>
      <a:lt2>
        <a:srgbClr val="E2E4E8"/>
      </a:lt2>
      <a:accent1>
        <a:srgbClr val="B5A065"/>
      </a:accent1>
      <a:accent2>
        <a:srgbClr val="CC9479"/>
      </a:accent2>
      <a:accent3>
        <a:srgbClr val="9DA66D"/>
      </a:accent3>
      <a:accent4>
        <a:srgbClr val="62AFA0"/>
      </a:accent4>
      <a:accent5>
        <a:srgbClr val="62ACC1"/>
      </a:accent5>
      <a:accent6>
        <a:srgbClr val="7090C9"/>
      </a:accent6>
      <a:hlink>
        <a:srgbClr val="697BA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3524</TotalTime>
  <Words>1528</Words>
  <Application>Microsoft Office PowerPoint</Application>
  <PresentationFormat>Widescreen</PresentationFormat>
  <Paragraphs>136</Paragraphs>
  <Slides>36</Slides>
  <Notes>3</Notes>
  <HiddenSlides>6</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36</vt:i4>
      </vt:variant>
    </vt:vector>
  </HeadingPairs>
  <TitlesOfParts>
    <vt:vector size="43" baseType="lpstr">
      <vt:lpstr>Meiryo</vt:lpstr>
      <vt:lpstr>Calibri</vt:lpstr>
      <vt:lpstr>Corbel</vt:lpstr>
      <vt:lpstr>Meiryo (Corpo)</vt:lpstr>
      <vt:lpstr>Meiryo (Titoli)</vt:lpstr>
      <vt:lpstr>Symbol</vt:lpstr>
      <vt:lpstr>SketchLinesVTI</vt:lpstr>
      <vt:lpstr>Multilabels Classification of Podcast Genres</vt:lpstr>
      <vt:lpstr>Podcasts</vt:lpstr>
      <vt:lpstr>Project workflow</vt:lpstr>
      <vt:lpstr>Dataset</vt:lpstr>
      <vt:lpstr>Presentazione standard di PowerPoint</vt:lpstr>
      <vt:lpstr>Presentazione standard di PowerPoint</vt:lpstr>
      <vt:lpstr>Presentazione standard di PowerPoint</vt:lpstr>
      <vt:lpstr>DNN: images</vt:lpstr>
      <vt:lpstr>VGG16</vt:lpstr>
      <vt:lpstr>VGG16</vt:lpstr>
      <vt:lpstr>DNN: descriptions</vt:lpstr>
      <vt:lpstr>DNN for text: GRU</vt:lpstr>
      <vt:lpstr>Brief introduction to LSTM</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GRU</vt:lpstr>
      <vt:lpstr>Multimodal network</vt:lpstr>
      <vt:lpstr>Data fusion</vt:lpstr>
      <vt:lpstr>Late vs early fusion</vt:lpstr>
      <vt:lpstr>Keras implementation</vt:lpstr>
      <vt:lpstr>The multimodal network (VGG16 + GRU)</vt:lpstr>
      <vt:lpstr>Results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Conclusions</vt:lpstr>
      <vt:lpstr>Bibliography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Multilabels Classification of Podcast Genres</dc:title>
  <dc:creator>Alessandro Rosa</dc:creator>
  <cp:lastModifiedBy>Alessandro Rosa</cp:lastModifiedBy>
  <cp:revision>1</cp:revision>
  <dcterms:created xsi:type="dcterms:W3CDTF">2022-03-05T15:29:24Z</dcterms:created>
  <dcterms:modified xsi:type="dcterms:W3CDTF">2022-03-14T09:13:06Z</dcterms:modified>
</cp:coreProperties>
</file>